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54" r:id="rId4"/>
  </p:sldMasterIdLst>
  <p:notesMasterIdLst>
    <p:notesMasterId r:id="rId14"/>
  </p:notesMasterIdLst>
  <p:handoutMasterIdLst>
    <p:handoutMasterId r:id="rId15"/>
  </p:handoutMasterIdLst>
  <p:sldIdLst>
    <p:sldId id="261" r:id="rId5"/>
    <p:sldId id="273" r:id="rId6"/>
    <p:sldId id="286" r:id="rId7"/>
    <p:sldId id="308" r:id="rId8"/>
    <p:sldId id="314" r:id="rId9"/>
    <p:sldId id="280" r:id="rId10"/>
    <p:sldId id="306" r:id="rId11"/>
    <p:sldId id="315" r:id="rId12"/>
    <p:sldId id="316" r:id="rId13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87175F"/>
    <a:srgbClr val="EEC621"/>
    <a:srgbClr val="E58C09"/>
    <a:srgbClr val="43467B"/>
    <a:srgbClr val="AEA422"/>
    <a:srgbClr val="F69E1D"/>
    <a:srgbClr val="E19E6B"/>
    <a:srgbClr val="75503A"/>
    <a:srgbClr val="DDB6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4" autoAdjust="0"/>
  </p:normalViewPr>
  <p:slideViewPr>
    <p:cSldViewPr>
      <p:cViewPr varScale="1">
        <p:scale>
          <a:sx n="82" d="100"/>
          <a:sy n="82" d="100"/>
        </p:scale>
        <p:origin x="720" y="120"/>
      </p:cViewPr>
      <p:guideLst/>
    </p:cSldViewPr>
  </p:slideViewPr>
  <p:outlineViewPr>
    <p:cViewPr>
      <p:scale>
        <a:sx n="33" d="100"/>
        <a:sy n="33" d="100"/>
      </p:scale>
      <p:origin x="0" y="-208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216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64464472-DAE5-4012-9A5A-CB432293B4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>
              <a:latin typeface="Tw Cen MT" panose="020B0602020104020603" pitchFamily="34" charset="0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586DB41-0314-4E22-8F5A-547FA67B06A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0F41FF7-4014-4711-A251-86D973B5F254}" type="datetime1">
              <a:rPr lang="fr-FR" smtClean="0">
                <a:latin typeface="Tw Cen MT" panose="020B0602020104020603" pitchFamily="34" charset="0"/>
              </a:rPr>
              <a:t>13/06/2024</a:t>
            </a:fld>
            <a:endParaRPr lang="fr-FR">
              <a:latin typeface="Tw Cen MT" panose="020B0602020104020603" pitchFamily="34" charset="0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563188E-D235-4A3B-823C-E0E10F336C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>
              <a:latin typeface="Tw Cen MT" panose="020B0602020104020603" pitchFamily="34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4D3A68C-A1CC-4704-8503-01E13B0AED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1BB1589-0F8A-400D-AEF4-57688446A2F5}" type="slidenum">
              <a:rPr lang="fr-FR" smtClean="0">
                <a:latin typeface="Tw Cen MT" panose="020B0602020104020603" pitchFamily="34" charset="0"/>
              </a:rPr>
              <a:t>‹nr.›</a:t>
            </a:fld>
            <a:endParaRPr lang="fr-FR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91058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jpeg>
</file>

<file path=ppt/media/image12.png>
</file>

<file path=ppt/media/image13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w Cen MT" panose="020B0602020104020603" pitchFamily="34" charset="0"/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w Cen MT" panose="020B0602020104020603" pitchFamily="34" charset="0"/>
              </a:defRPr>
            </a:lvl1pPr>
          </a:lstStyle>
          <a:p>
            <a:pPr rtl="0"/>
            <a:fld id="{4697A488-1D99-4A6A-905F-F9C8CB9BBE5A}" type="datetime1">
              <a:rPr lang="fr-FR" noProof="0" smtClean="0"/>
              <a:t>13/06/2024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w Cen MT" panose="020B0602020104020603" pitchFamily="34" charset="0"/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w Cen MT" panose="020B0602020104020603" pitchFamily="34" charset="0"/>
              </a:defRPr>
            </a:lvl1pPr>
          </a:lstStyle>
          <a:p>
            <a:pPr rtl="0"/>
            <a:fld id="{DAE5FABD-26C8-4F74-B1E3-45BC91BC9D7B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5077535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AE5FABD-26C8-4F74-B1E3-45BC91BC9D7B}" type="slidenum">
              <a:rPr lang="fr-FR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7987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AE5FABD-26C8-4F74-B1E3-45BC91BC9D7B}" type="slidenum">
              <a:rPr lang="fr-FR" smtClean="0"/>
              <a:pPr rtl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910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AE5FABD-26C8-4F74-B1E3-45BC91BC9D7B}" type="slidenum">
              <a:rPr lang="fr-FR" smtClean="0"/>
              <a:pPr rtl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5294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AE5FABD-26C8-4F74-B1E3-45BC91BC9D7B}" type="slidenum">
              <a:rPr lang="fr-FR" smtClean="0"/>
              <a:pPr rtl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8251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AE5FABD-26C8-4F74-B1E3-45BC91BC9D7B}" type="slidenum">
              <a:rPr lang="fr-FR" smtClean="0"/>
              <a:pPr rtl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908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AE5FABD-26C8-4F74-B1E3-45BC91BC9D7B}" type="slidenum">
              <a:rPr lang="fr-FR" smtClean="0"/>
              <a:pPr rtl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4746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AE5FABD-26C8-4F74-B1E3-45BC91BC9D7B}" type="slidenum">
              <a:rPr lang="fr-FR" smtClean="0"/>
              <a:pPr rtl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2231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AE5FABD-26C8-4F74-B1E3-45BC91BC9D7B}" type="slidenum">
              <a:rPr lang="fr-FR" smtClean="0"/>
              <a:pPr rtl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4109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_Jaune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Espace réservé du texte 52">
            <a:extLst>
              <a:ext uri="{FF2B5EF4-FFF2-40B4-BE49-F238E27FC236}">
                <a16:creationId xmlns:a16="http://schemas.microsoft.com/office/drawing/2014/main" id="{4016877F-9863-4CBC-B4AF-D4764DBA6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1099" y="457200"/>
            <a:ext cx="8128343" cy="6248400"/>
          </a:xfrm>
          <a:custGeom>
            <a:avLst/>
            <a:gdLst>
              <a:gd name="connsiteX0" fmla="*/ 0 w 8128343"/>
              <a:gd name="connsiteY0" fmla="*/ 0 h 6248400"/>
              <a:gd name="connsiteX1" fmla="*/ 8128343 w 8128343"/>
              <a:gd name="connsiteY1" fmla="*/ 0 h 6248400"/>
              <a:gd name="connsiteX2" fmla="*/ 8128343 w 8128343"/>
              <a:gd name="connsiteY2" fmla="*/ 3258609 h 6248400"/>
              <a:gd name="connsiteX3" fmla="*/ 5858354 w 8128343"/>
              <a:gd name="connsiteY3" fmla="*/ 6248400 h 6248400"/>
              <a:gd name="connsiteX4" fmla="*/ 0 w 8128343"/>
              <a:gd name="connsiteY4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343" h="6248400">
                <a:moveTo>
                  <a:pt x="0" y="0"/>
                </a:moveTo>
                <a:lnTo>
                  <a:pt x="8128343" y="0"/>
                </a:lnTo>
                <a:lnTo>
                  <a:pt x="8128343" y="3258609"/>
                </a:lnTo>
                <a:lnTo>
                  <a:pt x="5858354" y="6248400"/>
                </a:lnTo>
                <a:lnTo>
                  <a:pt x="0" y="62484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buNone/>
              <a:defRPr lang="en-GB" sz="1800" dirty="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rtl="0"/>
            <a:r>
              <a:rPr lang="fr-FR" noProof="0"/>
              <a:t>I</a:t>
            </a:r>
          </a:p>
        </p:txBody>
      </p:sp>
      <p:sp>
        <p:nvSpPr>
          <p:cNvPr id="48" name="Forme libre : Forme 47">
            <a:extLst>
              <a:ext uri="{FF2B5EF4-FFF2-40B4-BE49-F238E27FC236}">
                <a16:creationId xmlns:a16="http://schemas.microsoft.com/office/drawing/2014/main" id="{9070D0C4-1F90-4B84-B84E-8285FA0A01B0}"/>
              </a:ext>
            </a:extLst>
          </p:cNvPr>
          <p:cNvSpPr/>
          <p:nvPr userDrawn="1"/>
        </p:nvSpPr>
        <p:spPr>
          <a:xfrm rot="2232448">
            <a:off x="9455741" y="-926244"/>
            <a:ext cx="131438" cy="8710488"/>
          </a:xfrm>
          <a:custGeom>
            <a:avLst/>
            <a:gdLst>
              <a:gd name="connsiteX0" fmla="*/ 0 w 131438"/>
              <a:gd name="connsiteY0" fmla="*/ 99793 h 8710488"/>
              <a:gd name="connsiteX1" fmla="*/ 131438 w 131438"/>
              <a:gd name="connsiteY1" fmla="*/ 0 h 8710488"/>
              <a:gd name="connsiteX2" fmla="*/ 131438 w 131438"/>
              <a:gd name="connsiteY2" fmla="*/ 8610694 h 8710488"/>
              <a:gd name="connsiteX3" fmla="*/ 0 w 131438"/>
              <a:gd name="connsiteY3" fmla="*/ 8710488 h 871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38" h="8710488">
                <a:moveTo>
                  <a:pt x="0" y="99793"/>
                </a:moveTo>
                <a:lnTo>
                  <a:pt x="131438" y="0"/>
                </a:lnTo>
                <a:lnTo>
                  <a:pt x="131438" y="8610694"/>
                </a:lnTo>
                <a:lnTo>
                  <a:pt x="0" y="87104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9" name="Forme libre : Forme 48">
            <a:extLst>
              <a:ext uri="{FF2B5EF4-FFF2-40B4-BE49-F238E27FC236}">
                <a16:creationId xmlns:a16="http://schemas.microsoft.com/office/drawing/2014/main" id="{B8546525-A0E6-4238-93BC-5D43C93A4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232448">
            <a:off x="9332817" y="-941780"/>
            <a:ext cx="172357" cy="8741560"/>
          </a:xfrm>
          <a:custGeom>
            <a:avLst/>
            <a:gdLst>
              <a:gd name="connsiteX0" fmla="*/ 172357 w 172357"/>
              <a:gd name="connsiteY0" fmla="*/ 0 h 8741560"/>
              <a:gd name="connsiteX1" fmla="*/ 172357 w 172357"/>
              <a:gd name="connsiteY1" fmla="*/ 8610698 h 8741560"/>
              <a:gd name="connsiteX2" fmla="*/ 0 w 172357"/>
              <a:gd name="connsiteY2" fmla="*/ 8741560 h 8741560"/>
              <a:gd name="connsiteX3" fmla="*/ 0 w 172357"/>
              <a:gd name="connsiteY3" fmla="*/ 130862 h 87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57" h="8741560">
                <a:moveTo>
                  <a:pt x="172357" y="0"/>
                </a:moveTo>
                <a:lnTo>
                  <a:pt x="172357" y="8610698"/>
                </a:lnTo>
                <a:lnTo>
                  <a:pt x="0" y="8741560"/>
                </a:lnTo>
                <a:lnTo>
                  <a:pt x="0" y="1308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rtl="0"/>
            <a:endParaRPr lang="fr-FR" noProof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599" y="304800"/>
            <a:ext cx="8128343" cy="62484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78135" y="1219199"/>
            <a:ext cx="7232465" cy="2732439"/>
          </a:xfrm>
        </p:spPr>
        <p:txBody>
          <a:bodyPr rtlCol="0"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8134" y="4069079"/>
            <a:ext cx="5022666" cy="1463040"/>
          </a:xfrm>
        </p:spPr>
        <p:txBody>
          <a:bodyPr lIns="91440" rIns="91440" rtlCol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fr-FR" noProof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5A207-2310-4F94-86E5-13B4CCC3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562101" y="-114299"/>
            <a:ext cx="304797" cy="53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rtl="0"/>
            <a:endParaRPr lang="fr-FR" noProof="0"/>
          </a:p>
        </p:txBody>
      </p:sp>
      <p:sp>
        <p:nvSpPr>
          <p:cNvPr id="19" name="Espace réservé d’image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</p:spTree>
    <p:extLst>
      <p:ext uri="{BB962C8B-B14F-4D97-AF65-F5344CB8AC3E}">
        <p14:creationId xmlns:p14="http://schemas.microsoft.com/office/powerpoint/2010/main" val="2625404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ous-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2667000"/>
            <a:ext cx="10288693" cy="3660648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 rtlCol="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215529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Bl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 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95425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vert océ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 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7148865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 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8149718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R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 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832375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Bleu clai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 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176658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Gr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 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53620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Bleu_Triangle correctif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 7">
            <a:extLst>
              <a:ext uri="{FF2B5EF4-FFF2-40B4-BE49-F238E27FC236}">
                <a16:creationId xmlns:a16="http://schemas.microsoft.com/office/drawing/2014/main" id="{605BCA9F-FC20-461D-9118-7EC2AC28D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75958" y="0"/>
            <a:ext cx="9016043" cy="6858000"/>
          </a:xfrm>
          <a:custGeom>
            <a:avLst/>
            <a:gdLst>
              <a:gd name="connsiteX0" fmla="*/ 5153328 w 9016043"/>
              <a:gd name="connsiteY0" fmla="*/ 0 h 6858000"/>
              <a:gd name="connsiteX1" fmla="*/ 9016043 w 9016043"/>
              <a:gd name="connsiteY1" fmla="*/ 0 h 6858000"/>
              <a:gd name="connsiteX2" fmla="*/ 9016043 w 9016043"/>
              <a:gd name="connsiteY2" fmla="*/ 6858000 h 6858000"/>
              <a:gd name="connsiteX3" fmla="*/ 0 w 9016043"/>
              <a:gd name="connsiteY3" fmla="*/ 6858000 h 6858000"/>
              <a:gd name="connsiteX4" fmla="*/ 5153328 w 9016043"/>
              <a:gd name="connsiteY4" fmla="*/ 681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16043" h="6858000">
                <a:moveTo>
                  <a:pt x="5153328" y="0"/>
                </a:moveTo>
                <a:lnTo>
                  <a:pt x="9016043" y="0"/>
                </a:lnTo>
                <a:lnTo>
                  <a:pt x="9016043" y="6858000"/>
                </a:lnTo>
                <a:lnTo>
                  <a:pt x="0" y="6858000"/>
                </a:lnTo>
                <a:lnTo>
                  <a:pt x="5153328" y="68183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04092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sous-titre, contenu e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1" y="2667000"/>
            <a:ext cx="5775960" cy="3660648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 rtlCol="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29399" y="2667000"/>
            <a:ext cx="5013959" cy="3660775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8F869F17-9BF3-4974-956D-0CBCD60BA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42137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ous-titre Contenu et Image_Barre de forme supérie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 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1" y="2667000"/>
            <a:ext cx="5775960" cy="3660648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 rtlCol="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29399" y="2667000"/>
            <a:ext cx="5013959" cy="3660775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A654DBB0-1027-4E5D-B635-00F2F173A2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337710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apositive de titre_Jaune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Espace réservé du texte 52">
            <a:extLst>
              <a:ext uri="{FF2B5EF4-FFF2-40B4-BE49-F238E27FC236}">
                <a16:creationId xmlns:a16="http://schemas.microsoft.com/office/drawing/2014/main" id="{4016877F-9863-4CBC-B4AF-D4764DBA6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1099" y="457200"/>
            <a:ext cx="8128343" cy="6248400"/>
          </a:xfrm>
          <a:custGeom>
            <a:avLst/>
            <a:gdLst>
              <a:gd name="connsiteX0" fmla="*/ 0 w 8128343"/>
              <a:gd name="connsiteY0" fmla="*/ 0 h 6248400"/>
              <a:gd name="connsiteX1" fmla="*/ 8128343 w 8128343"/>
              <a:gd name="connsiteY1" fmla="*/ 0 h 6248400"/>
              <a:gd name="connsiteX2" fmla="*/ 8128343 w 8128343"/>
              <a:gd name="connsiteY2" fmla="*/ 3258609 h 6248400"/>
              <a:gd name="connsiteX3" fmla="*/ 5858354 w 8128343"/>
              <a:gd name="connsiteY3" fmla="*/ 6248400 h 6248400"/>
              <a:gd name="connsiteX4" fmla="*/ 0 w 8128343"/>
              <a:gd name="connsiteY4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343" h="6248400">
                <a:moveTo>
                  <a:pt x="0" y="0"/>
                </a:moveTo>
                <a:lnTo>
                  <a:pt x="8128343" y="0"/>
                </a:lnTo>
                <a:lnTo>
                  <a:pt x="8128343" y="3258609"/>
                </a:lnTo>
                <a:lnTo>
                  <a:pt x="5858354" y="6248400"/>
                </a:lnTo>
                <a:lnTo>
                  <a:pt x="0" y="6248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buNone/>
              <a:defRPr lang="en-GB" sz="1800" dirty="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rtl="0"/>
            <a:r>
              <a:rPr lang="fr-FR" noProof="0"/>
              <a:t>I</a:t>
            </a:r>
          </a:p>
        </p:txBody>
      </p:sp>
      <p:sp>
        <p:nvSpPr>
          <p:cNvPr id="48" name="Forme libre : Forme 47">
            <a:extLst>
              <a:ext uri="{FF2B5EF4-FFF2-40B4-BE49-F238E27FC236}">
                <a16:creationId xmlns:a16="http://schemas.microsoft.com/office/drawing/2014/main" id="{9070D0C4-1F90-4B84-B84E-8285FA0A01B0}"/>
              </a:ext>
            </a:extLst>
          </p:cNvPr>
          <p:cNvSpPr/>
          <p:nvPr userDrawn="1"/>
        </p:nvSpPr>
        <p:spPr>
          <a:xfrm rot="2232448">
            <a:off x="9455741" y="-926244"/>
            <a:ext cx="131438" cy="8710488"/>
          </a:xfrm>
          <a:custGeom>
            <a:avLst/>
            <a:gdLst>
              <a:gd name="connsiteX0" fmla="*/ 0 w 131438"/>
              <a:gd name="connsiteY0" fmla="*/ 99793 h 8710488"/>
              <a:gd name="connsiteX1" fmla="*/ 131438 w 131438"/>
              <a:gd name="connsiteY1" fmla="*/ 0 h 8710488"/>
              <a:gd name="connsiteX2" fmla="*/ 131438 w 131438"/>
              <a:gd name="connsiteY2" fmla="*/ 8610694 h 8710488"/>
              <a:gd name="connsiteX3" fmla="*/ 0 w 131438"/>
              <a:gd name="connsiteY3" fmla="*/ 8710488 h 871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38" h="8710488">
                <a:moveTo>
                  <a:pt x="0" y="99793"/>
                </a:moveTo>
                <a:lnTo>
                  <a:pt x="131438" y="0"/>
                </a:lnTo>
                <a:lnTo>
                  <a:pt x="131438" y="8610694"/>
                </a:lnTo>
                <a:lnTo>
                  <a:pt x="0" y="87104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9" name="Forme libre : Forme 48">
            <a:extLst>
              <a:ext uri="{FF2B5EF4-FFF2-40B4-BE49-F238E27FC236}">
                <a16:creationId xmlns:a16="http://schemas.microsoft.com/office/drawing/2014/main" id="{B8546525-A0E6-4238-93BC-5D43C93A4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232448">
            <a:off x="9332817" y="-941780"/>
            <a:ext cx="172357" cy="8741560"/>
          </a:xfrm>
          <a:custGeom>
            <a:avLst/>
            <a:gdLst>
              <a:gd name="connsiteX0" fmla="*/ 172357 w 172357"/>
              <a:gd name="connsiteY0" fmla="*/ 0 h 8741560"/>
              <a:gd name="connsiteX1" fmla="*/ 172357 w 172357"/>
              <a:gd name="connsiteY1" fmla="*/ 8610698 h 8741560"/>
              <a:gd name="connsiteX2" fmla="*/ 0 w 172357"/>
              <a:gd name="connsiteY2" fmla="*/ 8741560 h 8741560"/>
              <a:gd name="connsiteX3" fmla="*/ 0 w 172357"/>
              <a:gd name="connsiteY3" fmla="*/ 130862 h 87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57" h="8741560">
                <a:moveTo>
                  <a:pt x="172357" y="0"/>
                </a:moveTo>
                <a:lnTo>
                  <a:pt x="172357" y="8610698"/>
                </a:lnTo>
                <a:lnTo>
                  <a:pt x="0" y="8741560"/>
                </a:lnTo>
                <a:lnTo>
                  <a:pt x="0" y="1308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rtl="0"/>
            <a:endParaRPr lang="fr-FR" noProof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599" y="304800"/>
            <a:ext cx="8128343" cy="62484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78135" y="1219199"/>
            <a:ext cx="7232465" cy="2732439"/>
          </a:xfrm>
        </p:spPr>
        <p:txBody>
          <a:bodyPr rtlCol="0"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8134" y="4069079"/>
            <a:ext cx="5022666" cy="1463040"/>
          </a:xfrm>
        </p:spPr>
        <p:txBody>
          <a:bodyPr lIns="91440" rIns="91440" rtlCol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fr-FR" noProof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5A207-2310-4F94-86E5-13B4CCC3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562101" y="-114299"/>
            <a:ext cx="304797" cy="53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rtl="0"/>
            <a:endParaRPr lang="fr-FR" noProof="0"/>
          </a:p>
        </p:txBody>
      </p:sp>
      <p:sp>
        <p:nvSpPr>
          <p:cNvPr id="19" name="Espace réservé d’image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</p:spTree>
    <p:extLst>
      <p:ext uri="{BB962C8B-B14F-4D97-AF65-F5344CB8AC3E}">
        <p14:creationId xmlns:p14="http://schemas.microsoft.com/office/powerpoint/2010/main" val="13920827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ous-titre Contenu et Image_Barre de forme blanche supérie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334001" y="112976"/>
            <a:ext cx="6858000" cy="6745024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2" name="Espace réservé du texte 16">
            <a:extLst>
              <a:ext uri="{FF2B5EF4-FFF2-40B4-BE49-F238E27FC236}">
                <a16:creationId xmlns:a16="http://schemas.microsoft.com/office/drawing/2014/main" id="{E59725C5-1168-4A5F-B420-8E05620196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5238089" y="208890"/>
            <a:ext cx="6745024" cy="6553200"/>
          </a:xfrm>
          <a:gradFill flip="none" rotWithShape="1">
            <a:gsLst>
              <a:gs pos="0">
                <a:schemeClr val="bg1"/>
              </a:gs>
              <a:gs pos="82000">
                <a:schemeClr val="bg1">
                  <a:alpha val="0"/>
                </a:schemeClr>
              </a:gs>
            </a:gsLst>
            <a:lin ang="16200000" scaled="1"/>
            <a:tileRect/>
          </a:gradFill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1" y="2667000"/>
            <a:ext cx="5775960" cy="3660648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 rtlCol="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7532AFA8-ADE4-4C3E-AF0A-235C724999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47721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  <p15:guide id="3" pos="43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ous-titre contenu et demi-image horizontale_Barre de forme supérie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8641" y="2667001"/>
            <a:ext cx="11094718" cy="1757126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 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4709677"/>
            <a:ext cx="11094717" cy="1500876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 rtlCol="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4232B29A-2701-4A73-83CF-09E0AB1B2D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46410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ous-titre Contenu et demi-image_Barre de forme supérie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8641" y="2667001"/>
            <a:ext cx="5775959" cy="3543552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 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53200" y="2667001"/>
            <a:ext cx="5090157" cy="3543552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 rtlCol="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6A52166E-5DA9-4AA1-9355-E8DBFDD90A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64095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de titre de demi-image et Barre de forme supérie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3735623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4617492"/>
            <a:ext cx="9890759" cy="1527048"/>
          </a:xfrm>
        </p:spPr>
        <p:txBody>
          <a:bodyPr lIns="91440" rIns="91440"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E9FF8476-DF8C-4276-8CF6-44BC91B88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7005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i-image Titre deux colonnes Contenu et barre de forme supérie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3735623"/>
            <a:ext cx="111099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1" y="4617492"/>
            <a:ext cx="5212080" cy="1527048"/>
          </a:xfrm>
        </p:spPr>
        <p:txBody>
          <a:bodyPr lIns="91440" rIns="91440"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12" name="Espace réservé du contenu 6">
            <a:extLst>
              <a:ext uri="{FF2B5EF4-FFF2-40B4-BE49-F238E27FC236}">
                <a16:creationId xmlns:a16="http://schemas.microsoft.com/office/drawing/2014/main" id="{E93A96C6-A4F2-43F1-A47D-0D52EF29954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446520" y="4617492"/>
            <a:ext cx="5212080" cy="1527048"/>
          </a:xfrm>
        </p:spPr>
        <p:txBody>
          <a:bodyPr lIns="91440" rIns="91440"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numéro de diapositive 5">
            <a:extLst>
              <a:ext uri="{FF2B5EF4-FFF2-40B4-BE49-F238E27FC236}">
                <a16:creationId xmlns:a16="http://schemas.microsoft.com/office/drawing/2014/main" id="{FC5AD12C-F7F6-431D-ABA4-F7E37CACE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90030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i-image Titre deux colonnes Contenu et barre de forme supérie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1698" y="3735622"/>
            <a:ext cx="5013960" cy="2408917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3" name="Espace réservé du texte 16">
            <a:extLst>
              <a:ext uri="{FF2B5EF4-FFF2-40B4-BE49-F238E27FC236}">
                <a16:creationId xmlns:a16="http://schemas.microsoft.com/office/drawing/2014/main" id="{38376498-C218-4EDB-8416-A59802EF2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39000" y="1981199"/>
            <a:ext cx="4389542" cy="4163339"/>
          </a:xfrm>
          <a:solidFill>
            <a:schemeClr val="bg1"/>
          </a:solidFill>
          <a:ln w="28575">
            <a:solidFill>
              <a:schemeClr val="accent2"/>
            </a:solidFill>
          </a:ln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2" name="Espace réservé du contenu 6">
            <a:extLst>
              <a:ext uri="{FF2B5EF4-FFF2-40B4-BE49-F238E27FC236}">
                <a16:creationId xmlns:a16="http://schemas.microsoft.com/office/drawing/2014/main" id="{E93A96C6-A4F2-43F1-A47D-0D52EF29954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589520" y="2286000"/>
            <a:ext cx="3688080" cy="3581400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Contenu important</a:t>
            </a:r>
          </a:p>
        </p:txBody>
      </p:sp>
      <p:sp>
        <p:nvSpPr>
          <p:cNvPr id="8" name="Espace réservé d’image 7">
            <a:extLst>
              <a:ext uri="{FF2B5EF4-FFF2-40B4-BE49-F238E27FC236}">
                <a16:creationId xmlns:a16="http://schemas.microsoft.com/office/drawing/2014/main" id="{1EC81B64-070E-43F3-BCB5-833AB965D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3717925"/>
            <a:ext cx="914400" cy="930275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8D5893EC-1256-429B-9581-379342C236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66431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i image Multiple images Titre Deux colonnes Contenu et Barre de forme supérie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0" y="4176259"/>
            <a:ext cx="4343400" cy="1968280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4" name="Espace réservé d’image 8">
            <a:extLst>
              <a:ext uri="{FF2B5EF4-FFF2-40B4-BE49-F238E27FC236}">
                <a16:creationId xmlns:a16="http://schemas.microsoft.com/office/drawing/2014/main" id="{96DE17A8-F4B7-4571-A6E8-FD28BA425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42834" y="1066801"/>
            <a:ext cx="3505199" cy="507773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5" name="Espace réservé d’image 8">
            <a:extLst>
              <a:ext uri="{FF2B5EF4-FFF2-40B4-BE49-F238E27FC236}">
                <a16:creationId xmlns:a16="http://schemas.microsoft.com/office/drawing/2014/main" id="{9D9A0502-98A2-467D-BE1C-CE8391C73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91000" y="4343400"/>
            <a:ext cx="2743200" cy="180113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6" name="Espace réservé d’image 8">
            <a:extLst>
              <a:ext uri="{FF2B5EF4-FFF2-40B4-BE49-F238E27FC236}">
                <a16:creationId xmlns:a16="http://schemas.microsoft.com/office/drawing/2014/main" id="{8298DB4E-3B92-4CA4-852A-9F647E721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91000" y="1066801"/>
            <a:ext cx="2743200" cy="3126023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E528B4D-15E8-4161-96F7-75D0217AD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69429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entière avec barre supérie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6745024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7C67066A-9B9E-468B-97C6-94BF615FA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82AF7E6-6C19-4A41-BFA5-44C4F2A3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518160"/>
          </a:xfrm>
        </p:spPr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1124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entiè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9FC59837-0A86-4467-BB38-E2AC882F31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8857779-E765-4EC2-825C-B8E41285A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518160"/>
          </a:xfrm>
        </p:spPr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04607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entiè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6" name="Espace réservé du texte 16">
            <a:extLst>
              <a:ext uri="{FF2B5EF4-FFF2-40B4-BE49-F238E27FC236}">
                <a16:creationId xmlns:a16="http://schemas.microsoft.com/office/drawing/2014/main" id="{16932398-C947-4474-88D6-4117EC39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61801" y="1189969"/>
            <a:ext cx="4389542" cy="4677431"/>
          </a:xfrm>
          <a:solidFill>
            <a:schemeClr val="bg1">
              <a:alpha val="88000"/>
            </a:schemeClr>
          </a:solidFill>
          <a:ln w="28575">
            <a:solidFill>
              <a:schemeClr val="accent2"/>
            </a:solidFill>
          </a:ln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88FDA84E-9F5D-4D50-8133-68FB098D7135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612321" y="1494770"/>
            <a:ext cx="3688080" cy="3915430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Contenu important</a:t>
            </a:r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5AE16EF6-8987-4193-B346-1BEA14401C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E2D4840-4EB5-4438-9A16-D0006A68A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" y="548640"/>
            <a:ext cx="11106150" cy="641329"/>
          </a:xfrm>
        </p:spPr>
        <p:txBody>
          <a:bodyPr rtlCol="0"/>
          <a:lstStyle/>
          <a:p>
            <a:pPr rtl="0"/>
            <a:r>
              <a:rPr lang="fr-FR" noProof="0"/>
              <a:t>Cliquez pour modifier le style du titre du masque</a:t>
            </a:r>
          </a:p>
        </p:txBody>
      </p:sp>
    </p:spTree>
    <p:extLst>
      <p:ext uri="{BB962C8B-B14F-4D97-AF65-F5344CB8AC3E}">
        <p14:creationId xmlns:p14="http://schemas.microsoft.com/office/powerpoint/2010/main" val="1691470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iapositive de titre_Jaune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exte 16">
            <a:extLst>
              <a:ext uri="{FF2B5EF4-FFF2-40B4-BE49-F238E27FC236}">
                <a16:creationId xmlns:a16="http://schemas.microsoft.com/office/drawing/2014/main" id="{50D09E5B-B146-4D08-82EC-846DD89B0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0462" y="0"/>
            <a:ext cx="9931338" cy="6823040"/>
          </a:xfrm>
          <a:solidFill>
            <a:schemeClr val="bg1"/>
          </a:solidFill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2" name="Espace réservé du texte 16">
            <a:extLst>
              <a:ext uri="{FF2B5EF4-FFF2-40B4-BE49-F238E27FC236}">
                <a16:creationId xmlns:a16="http://schemas.microsoft.com/office/drawing/2014/main" id="{88940597-2E9A-4141-B2D0-C488487F1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400" y="0"/>
            <a:ext cx="50863" cy="6858000"/>
          </a:xfrm>
          <a:solidFill>
            <a:schemeClr val="accent2"/>
          </a:solidFill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0" name="Espace réservé du texte 16">
            <a:extLst>
              <a:ext uri="{FF2B5EF4-FFF2-40B4-BE49-F238E27FC236}">
                <a16:creationId xmlns:a16="http://schemas.microsoft.com/office/drawing/2014/main" id="{0CC06030-90E1-4B3F-AFDF-369354FB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600" y="609600"/>
            <a:ext cx="7429500" cy="56388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295400" y="1905000"/>
            <a:ext cx="5864382" cy="2275238"/>
          </a:xfrm>
        </p:spPr>
        <p:txBody>
          <a:bodyPr rtlCol="0"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95400" y="4297679"/>
            <a:ext cx="4072586" cy="1463040"/>
          </a:xfrm>
        </p:spPr>
        <p:txBody>
          <a:bodyPr lIns="91440" rIns="91440" rtlCol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fr-FR" noProof="0"/>
          </a:p>
        </p:txBody>
      </p:sp>
      <p:sp>
        <p:nvSpPr>
          <p:cNvPr id="13" name="Espace réservé du texte 16">
            <a:extLst>
              <a:ext uri="{FF2B5EF4-FFF2-40B4-BE49-F238E27FC236}">
                <a16:creationId xmlns:a16="http://schemas.microsoft.com/office/drawing/2014/main" id="{EA44EEDB-C599-41AA-9D84-D53811C28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0896" y="0"/>
            <a:ext cx="63502" cy="6858000"/>
          </a:xfrm>
          <a:solidFill>
            <a:schemeClr val="accent2"/>
          </a:solidFill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4" name="Espace réservé du texte 16">
            <a:extLst>
              <a:ext uri="{FF2B5EF4-FFF2-40B4-BE49-F238E27FC236}">
                <a16:creationId xmlns:a16="http://schemas.microsoft.com/office/drawing/2014/main" id="{FE574478-76DE-4613-8FBD-36B353081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8391" y="0"/>
            <a:ext cx="63502" cy="6858000"/>
          </a:xfrm>
          <a:solidFill>
            <a:schemeClr val="accent2"/>
          </a:solidFill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9" name="Espace réservé d’image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</p:spTree>
    <p:extLst>
      <p:ext uri="{BB962C8B-B14F-4D97-AF65-F5344CB8AC3E}">
        <p14:creationId xmlns:p14="http://schemas.microsoft.com/office/powerpoint/2010/main" val="36956533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entiè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6" name="Espace réservé du texte 16">
            <a:extLst>
              <a:ext uri="{FF2B5EF4-FFF2-40B4-BE49-F238E27FC236}">
                <a16:creationId xmlns:a16="http://schemas.microsoft.com/office/drawing/2014/main" id="{16932398-C947-4474-88D6-4117EC39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2269" y="1189969"/>
            <a:ext cx="4389542" cy="4677431"/>
          </a:xfrm>
          <a:solidFill>
            <a:schemeClr val="accent2">
              <a:alpha val="88000"/>
            </a:schemeClr>
          </a:solidFill>
          <a:ln w="28575">
            <a:solidFill>
              <a:schemeClr val="accent2"/>
            </a:solidFill>
          </a:ln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88FDA84E-9F5D-4D50-8133-68FB098D7135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02789" y="1494770"/>
            <a:ext cx="3688080" cy="3915430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fr-FR" noProof="0"/>
              <a:t>Contenu important</a:t>
            </a:r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1AC89BA5-7D71-4838-92DC-A9DD44EC05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614DBA-0879-4C83-B4B4-EECB085A20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" y="548640"/>
            <a:ext cx="11106150" cy="441960"/>
          </a:xfrm>
        </p:spPr>
        <p:txBody>
          <a:bodyPr rtlCol="0"/>
          <a:lstStyle/>
          <a:p>
            <a:pPr rtl="0"/>
            <a:r>
              <a:rPr lang="fr-FR" noProof="0"/>
              <a:t>Cliquez pour modifier le style du titre du masque</a:t>
            </a:r>
          </a:p>
        </p:txBody>
      </p:sp>
    </p:spTree>
    <p:extLst>
      <p:ext uri="{BB962C8B-B14F-4D97-AF65-F5344CB8AC3E}">
        <p14:creationId xmlns:p14="http://schemas.microsoft.com/office/powerpoint/2010/main" val="1219768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ous-titre Contenu et demi-image_Barre de forme supérie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 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4021648"/>
            <a:ext cx="5090157" cy="1884265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3429000"/>
            <a:ext cx="5090157" cy="424732"/>
          </a:xfrm>
          <a:noFill/>
        </p:spPr>
        <p:txBody>
          <a:bodyPr wrap="square" lIns="91440" rIns="91440" rtlCol="0">
            <a:sp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2" name="Espace réservé du contenu 6">
            <a:extLst>
              <a:ext uri="{FF2B5EF4-FFF2-40B4-BE49-F238E27FC236}">
                <a16:creationId xmlns:a16="http://schemas.microsoft.com/office/drawing/2014/main" id="{2E79C3B8-3CB6-4D76-8182-4489C35C869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527803" y="4021648"/>
            <a:ext cx="5090157" cy="1884265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CBC5711-960A-4093-BF8D-E1FB5C4179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27803" y="3429000"/>
            <a:ext cx="5090157" cy="424732"/>
          </a:xfrm>
          <a:noFill/>
        </p:spPr>
        <p:txBody>
          <a:bodyPr wrap="square" lIns="91440" rIns="91440" rtlCol="0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4" name="Espace réservé d’image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423061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15" name="Espace réservé d’image 7">
            <a:extLst>
              <a:ext uri="{FF2B5EF4-FFF2-40B4-BE49-F238E27FC236}">
                <a16:creationId xmlns:a16="http://schemas.microsoft.com/office/drawing/2014/main" id="{6C4C965C-0B8E-48F5-AAAC-C3237DCB2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527803" y="2423061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C94646A1-59D8-49D7-B0E1-B7771AB22D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806680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contenu de sous-titre et de moitié Image_Top barre de for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 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4021648"/>
            <a:ext cx="3474720" cy="1884265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3429000"/>
            <a:ext cx="3474720" cy="424732"/>
          </a:xfrm>
          <a:noFill/>
        </p:spPr>
        <p:txBody>
          <a:bodyPr wrap="square" lIns="91440" rIns="91440" rtlCol="0">
            <a:no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2" name="Espace réservé du contenu 6">
            <a:extLst>
              <a:ext uri="{FF2B5EF4-FFF2-40B4-BE49-F238E27FC236}">
                <a16:creationId xmlns:a16="http://schemas.microsoft.com/office/drawing/2014/main" id="{2E79C3B8-3CB6-4D76-8182-4489C35C869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358640" y="4021648"/>
            <a:ext cx="3474720" cy="1884265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0CBC5711-960A-4093-BF8D-E1FB5C4179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58640" y="3429000"/>
            <a:ext cx="3474720" cy="424732"/>
          </a:xfrm>
          <a:noFill/>
        </p:spPr>
        <p:txBody>
          <a:bodyPr wrap="square" lIns="91440" rIns="91440" rtlCol="0">
            <a:noAutofit/>
          </a:bodyPr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4" name="Espace réservé d’image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423061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15" name="Espace réservé d’image 7">
            <a:extLst>
              <a:ext uri="{FF2B5EF4-FFF2-40B4-BE49-F238E27FC236}">
                <a16:creationId xmlns:a16="http://schemas.microsoft.com/office/drawing/2014/main" id="{6C4C965C-0B8E-48F5-AAAC-C3237DCB2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358640" y="2423061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16" name="Espace réservé du contenu 6">
            <a:extLst>
              <a:ext uri="{FF2B5EF4-FFF2-40B4-BE49-F238E27FC236}">
                <a16:creationId xmlns:a16="http://schemas.microsoft.com/office/drawing/2014/main" id="{F4C1E55C-86D8-4053-9865-59D5B4F8A35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168640" y="4021648"/>
            <a:ext cx="3474720" cy="1884265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7" name="Espace réservé du texte 7">
            <a:extLst>
              <a:ext uri="{FF2B5EF4-FFF2-40B4-BE49-F238E27FC236}">
                <a16:creationId xmlns:a16="http://schemas.microsoft.com/office/drawing/2014/main" id="{3B68B60C-9D86-4961-A5CE-AB650CA336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68640" y="3429000"/>
            <a:ext cx="3474720" cy="424732"/>
          </a:xfrm>
          <a:noFill/>
        </p:spPr>
        <p:txBody>
          <a:bodyPr wrap="square" lIns="91440" rIns="91440" rtlCol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9" name="Espace réservé d’image 7">
            <a:extLst>
              <a:ext uri="{FF2B5EF4-FFF2-40B4-BE49-F238E27FC236}">
                <a16:creationId xmlns:a16="http://schemas.microsoft.com/office/drawing/2014/main" id="{AFE200E7-D3F0-41C3-92B0-E0967703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168336" y="2423061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21" name="Espace réservé du numéro de diapositive 5">
            <a:extLst>
              <a:ext uri="{FF2B5EF4-FFF2-40B4-BE49-F238E27FC236}">
                <a16:creationId xmlns:a16="http://schemas.microsoft.com/office/drawing/2014/main" id="{520633DF-6AFD-4B07-9AFD-09317A9CC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5668240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ône de titre contenu 2 lig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 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62600" y="2438400"/>
            <a:ext cx="5901458" cy="975260"/>
          </a:xfrm>
        </p:spPr>
        <p:txBody>
          <a:bodyPr lIns="91440" rIns="91440" rtlCol="0" anchor="ctr">
            <a:noAutofit/>
          </a:bodyPr>
          <a:lstStyle>
            <a:lvl1pPr>
              <a:defRPr/>
            </a:lvl1pPr>
          </a:lstStyle>
          <a:p>
            <a:pPr lvl="0" rtl="0"/>
            <a:r>
              <a:rPr lang="fr-FR" noProof="0"/>
              <a:t>Texte de description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24000" y="2713664"/>
            <a:ext cx="3474720" cy="424732"/>
          </a:xfrm>
          <a:noFill/>
        </p:spPr>
        <p:txBody>
          <a:bodyPr wrap="square" lIns="91440" rIns="91440" rtlCol="0">
            <a:no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4" name="Espace réservé d’image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564258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20" name="Espace réservé du contenu 6">
            <a:extLst>
              <a:ext uri="{FF2B5EF4-FFF2-40B4-BE49-F238E27FC236}">
                <a16:creationId xmlns:a16="http://schemas.microsoft.com/office/drawing/2014/main" id="{36B305EA-E44E-48DA-922F-20D8D349670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562600" y="4391622"/>
            <a:ext cx="5901458" cy="975260"/>
          </a:xfrm>
        </p:spPr>
        <p:txBody>
          <a:bodyPr lIns="91440" rIns="91440" rtlCol="0" anchor="ctr">
            <a:noAutofit/>
          </a:bodyPr>
          <a:lstStyle>
            <a:lvl1pPr>
              <a:defRPr/>
            </a:lvl1pPr>
          </a:lstStyle>
          <a:p>
            <a:pPr lvl="0" rtl="0"/>
            <a:r>
              <a:rPr lang="fr-FR" noProof="0"/>
              <a:t>Texte de description 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038D7323-C655-4E9F-A5C0-AE44AF90708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24000" y="4666886"/>
            <a:ext cx="3474720" cy="424732"/>
          </a:xfrm>
          <a:noFill/>
        </p:spPr>
        <p:txBody>
          <a:bodyPr wrap="square" lIns="91440" rIns="91440" rtlCol="0">
            <a:noAutofit/>
          </a:bodyPr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22" name="Espace réservé d’image 7">
            <a:extLst>
              <a:ext uri="{FF2B5EF4-FFF2-40B4-BE49-F238E27FC236}">
                <a16:creationId xmlns:a16="http://schemas.microsoft.com/office/drawing/2014/main" id="{F79C998E-1F82-4AC1-AD39-82F45A05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48944" y="4517480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62157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ône de titre contenu 3 lig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 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62600" y="2423061"/>
            <a:ext cx="5901458" cy="1005939"/>
          </a:xfrm>
        </p:spPr>
        <p:txBody>
          <a:bodyPr lIns="91440" rIns="91440" rtlCol="0"/>
          <a:lstStyle>
            <a:lvl1pPr>
              <a:defRPr/>
            </a:lvl1pPr>
          </a:lstStyle>
          <a:p>
            <a:pPr lvl="0" rtl="0"/>
            <a:r>
              <a:rPr lang="fr-FR" noProof="0"/>
              <a:t>Texte de description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24000" y="2547465"/>
            <a:ext cx="3810000" cy="757130"/>
          </a:xfrm>
          <a:noFill/>
        </p:spPr>
        <p:txBody>
          <a:bodyPr wrap="square" lIns="91440" rIns="91440" rtlCol="0" anchor="ctr">
            <a:sp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4" name="Espace réservé d’image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564258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20" name="Espace réservé du contenu 6">
            <a:extLst>
              <a:ext uri="{FF2B5EF4-FFF2-40B4-BE49-F238E27FC236}">
                <a16:creationId xmlns:a16="http://schemas.microsoft.com/office/drawing/2014/main" id="{36B305EA-E44E-48DA-922F-20D8D349670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562600" y="3556396"/>
            <a:ext cx="5901458" cy="1005939"/>
          </a:xfrm>
        </p:spPr>
        <p:txBody>
          <a:bodyPr lIns="91440" rIns="91440" rtlCol="0"/>
          <a:lstStyle>
            <a:lvl1pPr>
              <a:defRPr/>
            </a:lvl1pPr>
          </a:lstStyle>
          <a:p>
            <a:pPr lvl="0" rtl="0"/>
            <a:r>
              <a:rPr lang="fr-FR" noProof="0"/>
              <a:t>Texte de description 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038D7323-C655-4E9F-A5C0-AE44AF90708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24000" y="3680800"/>
            <a:ext cx="3810000" cy="757130"/>
          </a:xfrm>
          <a:noFill/>
        </p:spPr>
        <p:txBody>
          <a:bodyPr wrap="square" lIns="91440" rIns="91440" rtlCol="0" anchor="ctr">
            <a:spAutoFit/>
          </a:bodyPr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22" name="Espace réservé d’image 7">
            <a:extLst>
              <a:ext uri="{FF2B5EF4-FFF2-40B4-BE49-F238E27FC236}">
                <a16:creationId xmlns:a16="http://schemas.microsoft.com/office/drawing/2014/main" id="{F79C998E-1F82-4AC1-AD39-82F45A05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48944" y="3697593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13" name="Espace réservé du contenu 6">
            <a:extLst>
              <a:ext uri="{FF2B5EF4-FFF2-40B4-BE49-F238E27FC236}">
                <a16:creationId xmlns:a16="http://schemas.microsoft.com/office/drawing/2014/main" id="{3FD6DDB9-4D92-43F8-B746-ABBAB109CA1E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5562600" y="4689732"/>
            <a:ext cx="5901458" cy="1005939"/>
          </a:xfrm>
        </p:spPr>
        <p:txBody>
          <a:bodyPr lIns="91440" rIns="91440" rtlCol="0"/>
          <a:lstStyle>
            <a:lvl1pPr>
              <a:defRPr/>
            </a:lvl1pPr>
          </a:lstStyle>
          <a:p>
            <a:pPr lvl="0" rtl="0"/>
            <a:r>
              <a:rPr lang="fr-FR" noProof="0"/>
              <a:t>Texte de description </a:t>
            </a:r>
          </a:p>
        </p:txBody>
      </p:sp>
      <p:sp>
        <p:nvSpPr>
          <p:cNvPr id="17" name="Espace réservé du texte 7">
            <a:extLst>
              <a:ext uri="{FF2B5EF4-FFF2-40B4-BE49-F238E27FC236}">
                <a16:creationId xmlns:a16="http://schemas.microsoft.com/office/drawing/2014/main" id="{13E2F95F-BD26-4AA8-941E-3993C9F1DB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4000" y="4814136"/>
            <a:ext cx="3810000" cy="757130"/>
          </a:xfrm>
          <a:noFill/>
        </p:spPr>
        <p:txBody>
          <a:bodyPr wrap="square" lIns="91440" rIns="91440" rtlCol="0" anchor="ctr">
            <a:spAutoFit/>
          </a:bodyPr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9" name="Espace réservé d’image 7">
            <a:extLst>
              <a:ext uri="{FF2B5EF4-FFF2-40B4-BE49-F238E27FC236}">
                <a16:creationId xmlns:a16="http://schemas.microsoft.com/office/drawing/2014/main" id="{68F52DD2-B3F0-4652-8C7B-96406F99F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48944" y="4830929"/>
            <a:ext cx="711197" cy="723544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</p:spTree>
    <p:extLst>
      <p:ext uri="{BB962C8B-B14F-4D97-AF65-F5344CB8AC3E}">
        <p14:creationId xmlns:p14="http://schemas.microsoft.com/office/powerpoint/2010/main" val="2847411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ône de correctif de titre Icône de contenu 3 lig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e libre : Form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151214" y="2035302"/>
            <a:ext cx="4312844" cy="914490"/>
          </a:xfrm>
        </p:spPr>
        <p:txBody>
          <a:bodyPr lIns="91440" rIns="91440" rtlCol="0" anchor="ctr">
            <a:no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fr-FR" noProof="0"/>
              <a:t>Texte de description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4840" y="2280181"/>
            <a:ext cx="4937760" cy="424732"/>
          </a:xfrm>
          <a:noFill/>
        </p:spPr>
        <p:txBody>
          <a:bodyPr wrap="square" lIns="91440" rIns="91440" rtlCol="0" anchor="ctr">
            <a:noAutofit/>
          </a:bodyPr>
          <a:lstStyle>
            <a:lvl1pPr marL="0" indent="0" algn="r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  <p:sp>
        <p:nvSpPr>
          <p:cNvPr id="14" name="Espace réservé d’image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756426" y="1935993"/>
            <a:ext cx="1094116" cy="111310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20" name="Espace réservé du contenu 6">
            <a:extLst>
              <a:ext uri="{FF2B5EF4-FFF2-40B4-BE49-F238E27FC236}">
                <a16:creationId xmlns:a16="http://schemas.microsoft.com/office/drawing/2014/main" id="{36B305EA-E44E-48DA-922F-20D8D349670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071132" y="3576256"/>
            <a:ext cx="5392925" cy="914490"/>
          </a:xfrm>
        </p:spPr>
        <p:txBody>
          <a:bodyPr lIns="91440" rIns="91440" rtlCol="0" anchor="ctr">
            <a:no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fr-FR" noProof="0"/>
              <a:t>Texte de description 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038D7323-C655-4E9F-A5C0-AE44AF90708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8640" y="3846999"/>
            <a:ext cx="4023360" cy="424732"/>
          </a:xfrm>
          <a:noFill/>
        </p:spPr>
        <p:txBody>
          <a:bodyPr wrap="square" lIns="91440" rIns="91440" rtlCol="0" anchor="ctr">
            <a:noAutofit/>
          </a:bodyPr>
          <a:lstStyle>
            <a:lvl1pPr marL="0" indent="0" algn="r">
              <a:buNone/>
              <a:defRPr sz="2000" b="1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  <p:sp>
        <p:nvSpPr>
          <p:cNvPr id="22" name="Espace réservé d’image 7">
            <a:extLst>
              <a:ext uri="{FF2B5EF4-FFF2-40B4-BE49-F238E27FC236}">
                <a16:creationId xmlns:a16="http://schemas.microsoft.com/office/drawing/2014/main" id="{F79C998E-1F82-4AC1-AD39-82F45A05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774508" y="3502811"/>
            <a:ext cx="1094116" cy="111310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13" name="Espace réservé du contenu 6">
            <a:extLst>
              <a:ext uri="{FF2B5EF4-FFF2-40B4-BE49-F238E27FC236}">
                <a16:creationId xmlns:a16="http://schemas.microsoft.com/office/drawing/2014/main" id="{3FD6DDB9-4D92-43F8-B746-ABBAB109CA1E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949699" y="5117210"/>
            <a:ext cx="6514359" cy="914490"/>
          </a:xfrm>
        </p:spPr>
        <p:txBody>
          <a:bodyPr lIns="91440" rIns="91440" rtlCol="0" anchor="ctr">
            <a:no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fr-FR" noProof="0"/>
              <a:t>Texte de description </a:t>
            </a:r>
          </a:p>
        </p:txBody>
      </p:sp>
      <p:sp>
        <p:nvSpPr>
          <p:cNvPr id="17" name="Espace réservé du texte 7">
            <a:extLst>
              <a:ext uri="{FF2B5EF4-FFF2-40B4-BE49-F238E27FC236}">
                <a16:creationId xmlns:a16="http://schemas.microsoft.com/office/drawing/2014/main" id="{13E2F95F-BD26-4AA8-941E-3993C9F1DB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8641" y="5362089"/>
            <a:ext cx="2956560" cy="424732"/>
          </a:xfrm>
          <a:noFill/>
        </p:spPr>
        <p:txBody>
          <a:bodyPr wrap="square" lIns="91440" rIns="91440" rtlCol="0" anchor="ctr">
            <a:noAutofit/>
          </a:bodyPr>
          <a:lstStyle>
            <a:lvl1pPr marL="0" indent="0" algn="r">
              <a:buNone/>
              <a:defRPr sz="2000" b="1">
                <a:solidFill>
                  <a:schemeClr val="accent6"/>
                </a:solidFill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  <p:sp>
        <p:nvSpPr>
          <p:cNvPr id="19" name="Espace réservé d’image 7">
            <a:extLst>
              <a:ext uri="{FF2B5EF4-FFF2-40B4-BE49-F238E27FC236}">
                <a16:creationId xmlns:a16="http://schemas.microsoft.com/office/drawing/2014/main" id="{68F52DD2-B3F0-4652-8C7B-96406F99F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680392" y="5017901"/>
            <a:ext cx="1094116" cy="111310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Icône</a:t>
            </a:r>
          </a:p>
        </p:txBody>
      </p:sp>
      <p:sp>
        <p:nvSpPr>
          <p:cNvPr id="35" name="Forme libre : Forme 34">
            <a:extLst>
              <a:ext uri="{FF2B5EF4-FFF2-40B4-BE49-F238E27FC236}">
                <a16:creationId xmlns:a16="http://schemas.microsoft.com/office/drawing/2014/main" id="{79F57DF2-7AB9-4D3A-AADE-E93D5621B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3589743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correctif 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e libre : Form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15" name="Forme libre : Forme 14">
            <a:extLst>
              <a:ext uri="{FF2B5EF4-FFF2-40B4-BE49-F238E27FC236}">
                <a16:creationId xmlns:a16="http://schemas.microsoft.com/office/drawing/2014/main" id="{89314C5F-7D40-40CF-8951-9660A5ACE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6B4884FC-8C22-42B9-9E84-2B12AC733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2018097" y="5181600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C6B9C406-BFD3-481F-9B48-3DCA3A330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5751896" y="5181600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4AF3D50D-B3D8-4A41-84D8-4BE250D1B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85696" y="5181600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Espace réservé d’image 8">
            <a:extLst>
              <a:ext uri="{FF2B5EF4-FFF2-40B4-BE49-F238E27FC236}">
                <a16:creationId xmlns:a16="http://schemas.microsoft.com/office/drawing/2014/main" id="{D7401DA1-CBDE-40D5-856F-25C28280F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33401" y="2057401"/>
            <a:ext cx="3657599" cy="276280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 1</a:t>
            </a:r>
          </a:p>
        </p:txBody>
      </p:sp>
      <p:sp>
        <p:nvSpPr>
          <p:cNvPr id="30" name="Espace réservé d’image 8">
            <a:extLst>
              <a:ext uri="{FF2B5EF4-FFF2-40B4-BE49-F238E27FC236}">
                <a16:creationId xmlns:a16="http://schemas.microsoft.com/office/drawing/2014/main" id="{6321F101-EC7B-4128-A7FA-373AC507D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67200" y="2057401"/>
            <a:ext cx="3657599" cy="276280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 2</a:t>
            </a:r>
          </a:p>
        </p:txBody>
      </p:sp>
      <p:sp>
        <p:nvSpPr>
          <p:cNvPr id="31" name="Espace réservé d’image 8">
            <a:extLst>
              <a:ext uri="{FF2B5EF4-FFF2-40B4-BE49-F238E27FC236}">
                <a16:creationId xmlns:a16="http://schemas.microsoft.com/office/drawing/2014/main" id="{229667AF-39CB-43E6-8D30-A2DDF8365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001000" y="2057401"/>
            <a:ext cx="3657599" cy="276280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 3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125C62A5-1A39-471E-B819-35EB9F8B0C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5542992"/>
            <a:ext cx="3642359" cy="424732"/>
          </a:xfrm>
          <a:noFill/>
        </p:spPr>
        <p:txBody>
          <a:bodyPr wrap="square" lIns="91440" rIns="9144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EB4CA538-2AD9-458A-B582-2FBFEAF60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0" y="5542992"/>
            <a:ext cx="3642359" cy="424732"/>
          </a:xfrm>
          <a:noFill/>
        </p:spPr>
        <p:txBody>
          <a:bodyPr wrap="square" lIns="91440" rIns="9144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  <p:sp>
        <p:nvSpPr>
          <p:cNvPr id="35" name="Espace réservé du texte 7">
            <a:extLst>
              <a:ext uri="{FF2B5EF4-FFF2-40B4-BE49-F238E27FC236}">
                <a16:creationId xmlns:a16="http://schemas.microsoft.com/office/drawing/2014/main" id="{857C263B-EA99-4350-84C0-08B9746AEC0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1000" y="5542992"/>
            <a:ext cx="3642359" cy="424732"/>
          </a:xfrm>
          <a:noFill/>
        </p:spPr>
        <p:txBody>
          <a:bodyPr wrap="square" lIns="91440" rIns="9144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</p:spTree>
    <p:extLst>
      <p:ext uri="{BB962C8B-B14F-4D97-AF65-F5344CB8AC3E}">
        <p14:creationId xmlns:p14="http://schemas.microsoft.com/office/powerpoint/2010/main" val="1184759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’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e libre : Form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15" name="Forme libre : Forme 14">
            <a:extLst>
              <a:ext uri="{FF2B5EF4-FFF2-40B4-BE49-F238E27FC236}">
                <a16:creationId xmlns:a16="http://schemas.microsoft.com/office/drawing/2014/main" id="{89314C5F-7D40-40CF-8951-9660A5ACE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6B4884FC-8C22-42B9-9E84-2B12AC733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751397" y="5027659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Espace réservé d’image 8">
            <a:extLst>
              <a:ext uri="{FF2B5EF4-FFF2-40B4-BE49-F238E27FC236}">
                <a16:creationId xmlns:a16="http://schemas.microsoft.com/office/drawing/2014/main" id="{D7401DA1-CBDE-40D5-856F-25C28280F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23902" y="2057402"/>
            <a:ext cx="2743197" cy="274319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125C62A5-1A39-471E-B819-35EB9F8B0C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1021" y="5307558"/>
            <a:ext cx="3108959" cy="424732"/>
          </a:xfrm>
          <a:noFill/>
        </p:spPr>
        <p:txBody>
          <a:bodyPr wrap="square" lIns="91440" rIns="9144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  <p:sp>
        <p:nvSpPr>
          <p:cNvPr id="17" name="Espace réservé du texte 7">
            <a:extLst>
              <a:ext uri="{FF2B5EF4-FFF2-40B4-BE49-F238E27FC236}">
                <a16:creationId xmlns:a16="http://schemas.microsoft.com/office/drawing/2014/main" id="{2FD9C5C0-2B13-4BD9-BA25-5F692DE9E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1021" y="5688559"/>
            <a:ext cx="3108959" cy="323629"/>
          </a:xfrm>
          <a:noFill/>
        </p:spPr>
        <p:txBody>
          <a:bodyPr wrap="square" lIns="91440" rIns="9144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tx2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9971D9F8-CAE6-4680-A029-F96D0F1441FD}"/>
              </a:ext>
            </a:extLst>
          </p:cNvPr>
          <p:cNvCxnSpPr>
            <a:cxnSpLocks/>
          </p:cNvCxnSpPr>
          <p:nvPr userDrawn="1"/>
        </p:nvCxnSpPr>
        <p:spPr>
          <a:xfrm flipH="1">
            <a:off x="3907846" y="2747071"/>
            <a:ext cx="2160050" cy="283607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A31598D0-210A-4FC8-9A7B-BFA0921CF2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536511" y="3617080"/>
            <a:ext cx="0" cy="109728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e 5">
            <a:extLst>
              <a:ext uri="{FF2B5EF4-FFF2-40B4-BE49-F238E27FC236}">
                <a16:creationId xmlns:a16="http://schemas.microsoft.com/office/drawing/2014/main" id="{606439E2-68F5-46DF-9799-ABBEBECFD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906013" y="2754546"/>
            <a:ext cx="3254399" cy="2828600"/>
            <a:chOff x="4431264" y="2199060"/>
            <a:chExt cx="3363136" cy="2828600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E95E9585-55FC-4C03-8122-DED9B077D9F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7227429" y="1632088"/>
              <a:ext cx="0" cy="1133943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droit 21">
              <a:extLst>
                <a:ext uri="{FF2B5EF4-FFF2-40B4-BE49-F238E27FC236}">
                  <a16:creationId xmlns:a16="http://schemas.microsoft.com/office/drawing/2014/main" id="{F2403E01-A7A9-4801-84C2-A2B3D9B7F577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950988" y="4507936"/>
              <a:ext cx="0" cy="1039447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Espace réservé d’image 8">
            <a:extLst>
              <a:ext uri="{FF2B5EF4-FFF2-40B4-BE49-F238E27FC236}">
                <a16:creationId xmlns:a16="http://schemas.microsoft.com/office/drawing/2014/main" id="{BDA24073-E1E8-43FF-B135-B2947B972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 userDrawn="1">
            <p:ph type="pic" sz="quarter" idx="19" hasCustomPrompt="1"/>
          </p:nvPr>
        </p:nvSpPr>
        <p:spPr>
          <a:xfrm>
            <a:off x="5426747" y="366329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6" name="Espace réservé d’image 8">
            <a:extLst>
              <a:ext uri="{FF2B5EF4-FFF2-40B4-BE49-F238E27FC236}">
                <a16:creationId xmlns:a16="http://schemas.microsoft.com/office/drawing/2014/main" id="{DAD1D946-AD65-4E2D-A739-D93BA1AC1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 userDrawn="1">
            <p:ph type="pic" sz="quarter" idx="20" hasCustomPrompt="1"/>
          </p:nvPr>
        </p:nvSpPr>
        <p:spPr>
          <a:xfrm>
            <a:off x="4408933" y="5090164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7" name="Espace réservé d’image 8">
            <a:extLst>
              <a:ext uri="{FF2B5EF4-FFF2-40B4-BE49-F238E27FC236}">
                <a16:creationId xmlns:a16="http://schemas.microsoft.com/office/drawing/2014/main" id="{036FD13F-5CDF-4A6F-A890-1F23EA590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 userDrawn="1">
            <p:ph type="pic" sz="quarter" idx="21" hasCustomPrompt="1"/>
          </p:nvPr>
        </p:nvSpPr>
        <p:spPr>
          <a:xfrm>
            <a:off x="6458832" y="222378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4EA974DF-48E5-46E7-9453-8A47028BC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7036660" y="2747071"/>
            <a:ext cx="2160050" cy="283607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CA85692E-DBD5-4FD7-95CA-849C10263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8665325" y="3617080"/>
            <a:ext cx="0" cy="109728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606422F5-A2F2-43D5-84EE-F875A28A7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034827" y="2754546"/>
            <a:ext cx="3254399" cy="2828600"/>
            <a:chOff x="4431264" y="2199060"/>
            <a:chExt cx="3363136" cy="282860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4BDD12EB-7EFD-4370-A7C6-9E57D6A7C6D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7227429" y="1632088"/>
              <a:ext cx="0" cy="1133943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id="{95D1AAC8-713E-418F-B7B4-27B58BDFD77C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950988" y="4507936"/>
              <a:ext cx="0" cy="1039447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Espace réservé d’image 8">
            <a:extLst>
              <a:ext uri="{FF2B5EF4-FFF2-40B4-BE49-F238E27FC236}">
                <a16:creationId xmlns:a16="http://schemas.microsoft.com/office/drawing/2014/main" id="{DEE070FD-95C9-4396-B429-69E1E14E3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555561" y="366329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42" name="Espace réservé d’image 8">
            <a:extLst>
              <a:ext uri="{FF2B5EF4-FFF2-40B4-BE49-F238E27FC236}">
                <a16:creationId xmlns:a16="http://schemas.microsoft.com/office/drawing/2014/main" id="{5A9E7D40-35C3-4F7D-AAB6-D4168037C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537747" y="5090164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43" name="Espace réservé d’image 8">
            <a:extLst>
              <a:ext uri="{FF2B5EF4-FFF2-40B4-BE49-F238E27FC236}">
                <a16:creationId xmlns:a16="http://schemas.microsoft.com/office/drawing/2014/main" id="{13CB6343-C37E-4656-A566-EA9A3A1B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587646" y="222378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44" name="Espace réservé du texte 7">
            <a:extLst>
              <a:ext uri="{FF2B5EF4-FFF2-40B4-BE49-F238E27FC236}">
                <a16:creationId xmlns:a16="http://schemas.microsoft.com/office/drawing/2014/main" id="{847B0A6E-95FE-4876-8783-F2D69813E0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595850" y="2643605"/>
            <a:ext cx="1311814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45" name="Espace réservé du texte 7">
            <a:extLst>
              <a:ext uri="{FF2B5EF4-FFF2-40B4-BE49-F238E27FC236}">
                <a16:creationId xmlns:a16="http://schemas.microsoft.com/office/drawing/2014/main" id="{4E9CD2A8-E96D-45CF-B252-F6F8267FF34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57415" y="4083115"/>
            <a:ext cx="1311814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46" name="Espace réservé du texte 7">
            <a:extLst>
              <a:ext uri="{FF2B5EF4-FFF2-40B4-BE49-F238E27FC236}">
                <a16:creationId xmlns:a16="http://schemas.microsoft.com/office/drawing/2014/main" id="{1AE8BBFE-01C4-4028-9B89-8D3A005A4B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64282" y="5509983"/>
            <a:ext cx="1311814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47" name="Espace réservé du texte 7">
            <a:extLst>
              <a:ext uri="{FF2B5EF4-FFF2-40B4-BE49-F238E27FC236}">
                <a16:creationId xmlns:a16="http://schemas.microsoft.com/office/drawing/2014/main" id="{49C15349-435A-457E-9835-D4345AD3ED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727786" y="2643605"/>
            <a:ext cx="1311814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48" name="Espace réservé du texte 7">
            <a:extLst>
              <a:ext uri="{FF2B5EF4-FFF2-40B4-BE49-F238E27FC236}">
                <a16:creationId xmlns:a16="http://schemas.microsoft.com/office/drawing/2014/main" id="{06DC437D-C5F6-49FA-8BF0-932297827EA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89351" y="4083115"/>
            <a:ext cx="1311814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49" name="Espace réservé du texte 7">
            <a:extLst>
              <a:ext uri="{FF2B5EF4-FFF2-40B4-BE49-F238E27FC236}">
                <a16:creationId xmlns:a16="http://schemas.microsoft.com/office/drawing/2014/main" id="{9DB16E7F-EE86-4AF9-871B-5614FE2D4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696218" y="5509983"/>
            <a:ext cx="1311814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</p:spTree>
    <p:extLst>
      <p:ext uri="{BB962C8B-B14F-4D97-AF65-F5344CB8AC3E}">
        <p14:creationId xmlns:p14="http://schemas.microsoft.com/office/powerpoint/2010/main" val="3622213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Graph o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 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Espace réservé d’image 8">
            <a:extLst>
              <a:ext uri="{FF2B5EF4-FFF2-40B4-BE49-F238E27FC236}">
                <a16:creationId xmlns:a16="http://schemas.microsoft.com/office/drawing/2014/main" id="{48934421-B8F7-41B6-9EC4-5E3C49742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960064" y="1981200"/>
            <a:ext cx="1523993" cy="1523994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4BACF049-4E3E-418D-9DB0-9D63BDDD25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88864" y="2618469"/>
            <a:ext cx="3108959" cy="424732"/>
          </a:xfrm>
          <a:noFill/>
        </p:spPr>
        <p:txBody>
          <a:bodyPr wrap="square" lIns="91440" rIns="91440" rtlCol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EFE2AF5B-D21D-4FE5-932F-F2989F6E01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88864" y="2999470"/>
            <a:ext cx="3108959" cy="323629"/>
          </a:xfrm>
          <a:noFill/>
        </p:spPr>
        <p:txBody>
          <a:bodyPr wrap="square" lIns="91440" rIns="91440" rtlCol="0" anchor="t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66B4E82-4E92-438C-9DBD-FDAC98DB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46423" y="665228"/>
            <a:ext cx="0" cy="740664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’image 8">
            <a:extLst>
              <a:ext uri="{FF2B5EF4-FFF2-40B4-BE49-F238E27FC236}">
                <a16:creationId xmlns:a16="http://schemas.microsoft.com/office/drawing/2014/main" id="{5C2A05E4-0266-470B-94B6-0EA500EFD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81122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7" name="Espace réservé du texte 7">
            <a:extLst>
              <a:ext uri="{FF2B5EF4-FFF2-40B4-BE49-F238E27FC236}">
                <a16:creationId xmlns:a16="http://schemas.microsoft.com/office/drawing/2014/main" id="{8B705CE2-63BB-44EF-9494-D7197888F2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520494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91C9BD3E-CCA7-4ADF-83CB-175C316AEA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0494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19" name="Espace réservé d’image 8">
            <a:extLst>
              <a:ext uri="{FF2B5EF4-FFF2-40B4-BE49-F238E27FC236}">
                <a16:creationId xmlns:a16="http://schemas.microsoft.com/office/drawing/2014/main" id="{DC756ECA-27F0-4309-A411-2021931A3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64002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BCC1B1EE-9270-494A-B26E-3E81051701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349294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621D9997-09EF-468A-A3A6-7C2705CF17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49294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22" name="Espace réservé d’image 8">
            <a:extLst>
              <a:ext uri="{FF2B5EF4-FFF2-40B4-BE49-F238E27FC236}">
                <a16:creationId xmlns:a16="http://schemas.microsoft.com/office/drawing/2014/main" id="{CC2A50A3-3A8F-469D-B16E-A06FD4C2A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44977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065EDDEE-214F-4148-8B8C-0BA5AEF765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044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520C0E2F-F27A-44AC-BB9A-74F62BEC57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59044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25" name="Espace réservé d’image 8">
            <a:extLst>
              <a:ext uri="{FF2B5EF4-FFF2-40B4-BE49-F238E27FC236}">
                <a16:creationId xmlns:a16="http://schemas.microsoft.com/office/drawing/2014/main" id="{ADC5446D-3469-43DA-ACE3-2AEC5B90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5952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6" name="Espace réservé du texte 7">
            <a:extLst>
              <a:ext uri="{FF2B5EF4-FFF2-40B4-BE49-F238E27FC236}">
                <a16:creationId xmlns:a16="http://schemas.microsoft.com/office/drawing/2014/main" id="{4BF91944-817D-4080-9FC7-1C01D3C52F7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968794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B6FC5678-B04A-4631-9DFF-776737E9C8A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968794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28" name="Espace réservé d’image 8">
            <a:extLst>
              <a:ext uri="{FF2B5EF4-FFF2-40B4-BE49-F238E27FC236}">
                <a16:creationId xmlns:a16="http://schemas.microsoft.com/office/drawing/2014/main" id="{BF024C2A-A070-4BF1-BA78-8FDD47DED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9066634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72D75690-3F0F-4257-84B4-90CB4E6BB7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775905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FC3E89DF-7D8F-458A-910F-B06B607998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905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372609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Graph org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 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Espace réservé d’image 8">
            <a:extLst>
              <a:ext uri="{FF2B5EF4-FFF2-40B4-BE49-F238E27FC236}">
                <a16:creationId xmlns:a16="http://schemas.microsoft.com/office/drawing/2014/main" id="{48934421-B8F7-41B6-9EC4-5E3C49742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96641" y="1981200"/>
            <a:ext cx="1523993" cy="1523994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4BACF049-4E3E-418D-9DB0-9D63BDDD25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5441" y="2618469"/>
            <a:ext cx="3108959" cy="424732"/>
          </a:xfrm>
          <a:noFill/>
        </p:spPr>
        <p:txBody>
          <a:bodyPr wrap="square" lIns="91440" rIns="91440" rtlCol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EFE2AF5B-D21D-4FE5-932F-F2989F6E01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5441" y="2999470"/>
            <a:ext cx="3108959" cy="323629"/>
          </a:xfrm>
          <a:noFill/>
        </p:spPr>
        <p:txBody>
          <a:bodyPr wrap="square" lIns="91440" rIns="91440" rtlCol="0" anchor="t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66B4E82-4E92-438C-9DBD-FDAC98DB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65169" y="-112012"/>
            <a:ext cx="0" cy="896112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’image 8">
            <a:extLst>
              <a:ext uri="{FF2B5EF4-FFF2-40B4-BE49-F238E27FC236}">
                <a16:creationId xmlns:a16="http://schemas.microsoft.com/office/drawing/2014/main" id="{5C2A05E4-0266-470B-94B6-0EA500EFD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05272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7" name="Espace réservé du texte 7">
            <a:extLst>
              <a:ext uri="{FF2B5EF4-FFF2-40B4-BE49-F238E27FC236}">
                <a16:creationId xmlns:a16="http://schemas.microsoft.com/office/drawing/2014/main" id="{8B705CE2-63BB-44EF-9494-D7197888F2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2000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91C9BD3E-CCA7-4ADF-83CB-175C316AEA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2000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19" name="Espace réservé d’image 8">
            <a:extLst>
              <a:ext uri="{FF2B5EF4-FFF2-40B4-BE49-F238E27FC236}">
                <a16:creationId xmlns:a16="http://schemas.microsoft.com/office/drawing/2014/main" id="{DC756ECA-27F0-4309-A411-2021931A3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88152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BCC1B1EE-9270-494A-B26E-3E81051701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0800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621D9997-09EF-468A-A3A6-7C2705CF17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0800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22" name="Espace réservé d’image 8">
            <a:extLst>
              <a:ext uri="{FF2B5EF4-FFF2-40B4-BE49-F238E27FC236}">
                <a16:creationId xmlns:a16="http://schemas.microsoft.com/office/drawing/2014/main" id="{CC2A50A3-3A8F-469D-B16E-A06FD4C2A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469127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065EDDEE-214F-4148-8B8C-0BA5AEF765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00550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520C0E2F-F27A-44AC-BB9A-74F62BEC57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00550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25" name="Espace réservé d’image 8">
            <a:extLst>
              <a:ext uri="{FF2B5EF4-FFF2-40B4-BE49-F238E27FC236}">
                <a16:creationId xmlns:a16="http://schemas.microsoft.com/office/drawing/2014/main" id="{ADC5446D-3469-43DA-ACE3-2AEC5B90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50102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6" name="Espace réservé du texte 7">
            <a:extLst>
              <a:ext uri="{FF2B5EF4-FFF2-40B4-BE49-F238E27FC236}">
                <a16:creationId xmlns:a16="http://schemas.microsoft.com/office/drawing/2014/main" id="{4BF91944-817D-4080-9FC7-1C01D3C52F7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10300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B6FC5678-B04A-4631-9DFF-776737E9C8A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10300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28" name="Espace réservé d’image 8">
            <a:extLst>
              <a:ext uri="{FF2B5EF4-FFF2-40B4-BE49-F238E27FC236}">
                <a16:creationId xmlns:a16="http://schemas.microsoft.com/office/drawing/2014/main" id="{BF024C2A-A070-4BF1-BA78-8FDD47DED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8308140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72D75690-3F0F-4257-84B4-90CB4E6BB7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7411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FC3E89DF-7D8F-458A-910F-B06B607998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7411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31" name="Espace réservé d’image 8">
            <a:extLst>
              <a:ext uri="{FF2B5EF4-FFF2-40B4-BE49-F238E27FC236}">
                <a16:creationId xmlns:a16="http://schemas.microsoft.com/office/drawing/2014/main" id="{49030BC1-7B5E-4BBD-AB44-8615DCFD4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10115251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10ED1CED-11B2-4927-93A4-CE47939F0AE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824522" y="5114385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39E2E141-317E-41F9-853F-B96493C8FB9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824522" y="5346798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3782655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iapositive de titre_Jaune fonc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d’image 25">
            <a:extLst>
              <a:ext uri="{FF2B5EF4-FFF2-40B4-BE49-F238E27FC236}">
                <a16:creationId xmlns:a16="http://schemas.microsoft.com/office/drawing/2014/main" id="{32EC3EF4-A2D5-4058-977A-74A37AC36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02525 h 6858000"/>
              <a:gd name="connsiteX3" fmla="*/ 8273508 w 12192000"/>
              <a:gd name="connsiteY3" fmla="*/ 6858000 h 6858000"/>
              <a:gd name="connsiteX4" fmla="*/ 0 w 121920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02525"/>
                </a:lnTo>
                <a:lnTo>
                  <a:pt x="827350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1651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7" name="Espace réservé du texte 16">
            <a:extLst>
              <a:ext uri="{FF2B5EF4-FFF2-40B4-BE49-F238E27FC236}">
                <a16:creationId xmlns:a16="http://schemas.microsoft.com/office/drawing/2014/main" id="{4E7C74DD-4244-46B7-8336-30F7151DB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8074536" y="3124200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9DC663CF-0C67-4619-B40E-7832C4DA1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custGeom>
            <a:avLst/>
            <a:gdLst>
              <a:gd name="connsiteX0" fmla="*/ 0 w 7810500"/>
              <a:gd name="connsiteY0" fmla="*/ 0 h 5638800"/>
              <a:gd name="connsiteX1" fmla="*/ 7810500 w 7810500"/>
              <a:gd name="connsiteY1" fmla="*/ 0 h 5638800"/>
              <a:gd name="connsiteX2" fmla="*/ 7810500 w 7810500"/>
              <a:gd name="connsiteY2" fmla="*/ 3151512 h 5638800"/>
              <a:gd name="connsiteX3" fmla="*/ 6252438 w 7810500"/>
              <a:gd name="connsiteY3" fmla="*/ 5638800 h 5638800"/>
              <a:gd name="connsiteX4" fmla="*/ 0 w 7810500"/>
              <a:gd name="connsiteY4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0500" h="5638800">
                <a:moveTo>
                  <a:pt x="0" y="0"/>
                </a:moveTo>
                <a:lnTo>
                  <a:pt x="7810500" y="0"/>
                </a:lnTo>
                <a:lnTo>
                  <a:pt x="7810500" y="3151512"/>
                </a:lnTo>
                <a:lnTo>
                  <a:pt x="6252438" y="5638800"/>
                </a:lnTo>
                <a:lnTo>
                  <a:pt x="0" y="5638800"/>
                </a:lnTo>
                <a:close/>
              </a:path>
            </a:pathLst>
          </a:custGeo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163809" y="1905000"/>
            <a:ext cx="5864382" cy="2275238"/>
          </a:xfrm>
        </p:spPr>
        <p:txBody>
          <a:bodyPr rtlCol="0" anchor="t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fr-FR" noProof="0"/>
              <a:t>Cliquez pour modifier le style du titre du masque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059707" y="4297679"/>
            <a:ext cx="4072586" cy="1463040"/>
          </a:xfrm>
        </p:spPr>
        <p:txBody>
          <a:bodyPr lIns="91440" rIns="91440" rtlCol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7664319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_Graph org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9" name="Forme libre : Forme 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Espace réservé d’image 8">
            <a:extLst>
              <a:ext uri="{FF2B5EF4-FFF2-40B4-BE49-F238E27FC236}">
                <a16:creationId xmlns:a16="http://schemas.microsoft.com/office/drawing/2014/main" id="{48934421-B8F7-41B6-9EC4-5E3C49742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178095" y="1905000"/>
            <a:ext cx="1255400" cy="1255400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4BACF049-4E3E-418D-9DB0-9D63BDDD25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01136" y="2288331"/>
            <a:ext cx="3108959" cy="290097"/>
          </a:xfrm>
          <a:noFill/>
        </p:spPr>
        <p:txBody>
          <a:bodyPr wrap="square" lIns="91440" rIns="91440" rtlCol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AJOUTER TEXTE 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EFE2AF5B-D21D-4FE5-932F-F2989F6E01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01136" y="2566041"/>
            <a:ext cx="3108959" cy="221043"/>
          </a:xfrm>
          <a:noFill/>
        </p:spPr>
        <p:txBody>
          <a:bodyPr wrap="square" lIns="91440" rIns="91440" rtlCol="0" anchor="t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66B4E82-4E92-438C-9DBD-FDAC98DB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65169" y="-670561"/>
            <a:ext cx="0" cy="896112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ce réservé d’image 8">
            <a:extLst>
              <a:ext uri="{FF2B5EF4-FFF2-40B4-BE49-F238E27FC236}">
                <a16:creationId xmlns:a16="http://schemas.microsoft.com/office/drawing/2014/main" id="{5C2A05E4-0266-470B-94B6-0EA500EFD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109844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7" name="Espace réservé du texte 7">
            <a:extLst>
              <a:ext uri="{FF2B5EF4-FFF2-40B4-BE49-F238E27FC236}">
                <a16:creationId xmlns:a16="http://schemas.microsoft.com/office/drawing/2014/main" id="{8B705CE2-63BB-44EF-9494-D7197888F2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2000" y="4327380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91C9BD3E-CCA7-4ADF-83CB-175C316AEA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2000" y="4497392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19" name="Espace réservé d’image 8">
            <a:extLst>
              <a:ext uri="{FF2B5EF4-FFF2-40B4-BE49-F238E27FC236}">
                <a16:creationId xmlns:a16="http://schemas.microsoft.com/office/drawing/2014/main" id="{DC756ECA-27F0-4309-A411-2021931A3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292724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BCC1B1EE-9270-494A-B26E-3E81051701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0800" y="4327380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621D9997-09EF-468A-A3A6-7C2705CF17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0800" y="4497392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22" name="Espace réservé d’image 8">
            <a:extLst>
              <a:ext uri="{FF2B5EF4-FFF2-40B4-BE49-F238E27FC236}">
                <a16:creationId xmlns:a16="http://schemas.microsoft.com/office/drawing/2014/main" id="{CC2A50A3-3A8F-469D-B16E-A06FD4C2A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73699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065EDDEE-214F-4148-8B8C-0BA5AEF765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00550" y="4327380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520C0E2F-F27A-44AC-BB9A-74F62BEC57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00550" y="4497392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25" name="Espace réservé d’image 8">
            <a:extLst>
              <a:ext uri="{FF2B5EF4-FFF2-40B4-BE49-F238E27FC236}">
                <a16:creationId xmlns:a16="http://schemas.microsoft.com/office/drawing/2014/main" id="{ADC5446D-3469-43DA-ACE3-2AEC5B90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3" hasCustomPrompt="1"/>
          </p:nvPr>
        </p:nvSpPr>
        <p:spPr>
          <a:xfrm>
            <a:off x="654674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6" name="Espace réservé du texte 7">
            <a:extLst>
              <a:ext uri="{FF2B5EF4-FFF2-40B4-BE49-F238E27FC236}">
                <a16:creationId xmlns:a16="http://schemas.microsoft.com/office/drawing/2014/main" id="{4BF91944-817D-4080-9FC7-1C01D3C52F7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10300" y="4327380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B6FC5678-B04A-4631-9DFF-776737E9C8A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10300" y="4497392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28" name="Espace réservé d’image 8">
            <a:extLst>
              <a:ext uri="{FF2B5EF4-FFF2-40B4-BE49-F238E27FC236}">
                <a16:creationId xmlns:a16="http://schemas.microsoft.com/office/drawing/2014/main" id="{BF024C2A-A070-4BF1-BA78-8FDD47DED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8353860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72D75690-3F0F-4257-84B4-90CB4E6BB7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7411" y="4327380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FC3E89DF-7D8F-458A-910F-B06B607998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7411" y="4497392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31" name="Espace réservé d’image 8">
            <a:extLst>
              <a:ext uri="{FF2B5EF4-FFF2-40B4-BE49-F238E27FC236}">
                <a16:creationId xmlns:a16="http://schemas.microsoft.com/office/drawing/2014/main" id="{49030BC1-7B5E-4BBD-AB44-8615DCFD4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10160971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10ED1CED-11B2-4927-93A4-CE47939F0AE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824522" y="4327380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39E2E141-317E-41F9-853F-B96493C8FB9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824522" y="4497392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A69BD202-1C38-47A5-8B06-0AADB78AA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65169" y="2642433"/>
            <a:ext cx="0" cy="5564151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space réservé d’image 8">
            <a:extLst>
              <a:ext uri="{FF2B5EF4-FFF2-40B4-BE49-F238E27FC236}">
                <a16:creationId xmlns:a16="http://schemas.microsoft.com/office/drawing/2014/main" id="{68CF0B9D-069C-46BA-9B77-7BDE114F3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2927249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:a16="http://schemas.microsoft.com/office/drawing/2014/main" id="{6EB5CB55-9BF0-4309-AA93-9540CDA1CE2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590800" y="5988389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:a16="http://schemas.microsoft.com/office/drawing/2014/main" id="{184A6FF6-89E5-41B3-83AD-E1F1AC1C718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90800" y="6158401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41" name="Espace réservé d’image 8">
            <a:extLst>
              <a:ext uri="{FF2B5EF4-FFF2-40B4-BE49-F238E27FC236}">
                <a16:creationId xmlns:a16="http://schemas.microsoft.com/office/drawing/2014/main" id="{65909E03-0C86-44C4-9260-484E8CF63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48" hasCustomPrompt="1"/>
          </p:nvPr>
        </p:nvSpPr>
        <p:spPr>
          <a:xfrm>
            <a:off x="4736999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42" name="Espace réservé du texte 7">
            <a:extLst>
              <a:ext uri="{FF2B5EF4-FFF2-40B4-BE49-F238E27FC236}">
                <a16:creationId xmlns:a16="http://schemas.microsoft.com/office/drawing/2014/main" id="{0D08C690-4C72-47C4-ADBC-6DBFC463FC37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400550" y="5988389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43" name="Espace réservé du texte 7">
            <a:extLst>
              <a:ext uri="{FF2B5EF4-FFF2-40B4-BE49-F238E27FC236}">
                <a16:creationId xmlns:a16="http://schemas.microsoft.com/office/drawing/2014/main" id="{FEBB122E-6E5D-4B48-91C0-C6EB8BA3D2D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400550" y="6158401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44" name="Espace réservé d’image 8">
            <a:extLst>
              <a:ext uri="{FF2B5EF4-FFF2-40B4-BE49-F238E27FC236}">
                <a16:creationId xmlns:a16="http://schemas.microsoft.com/office/drawing/2014/main" id="{A968314E-9F6B-4D90-BC2A-C5BB6AC70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51" hasCustomPrompt="1"/>
          </p:nvPr>
        </p:nvSpPr>
        <p:spPr>
          <a:xfrm>
            <a:off x="6546749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45" name="Espace réservé du texte 7">
            <a:extLst>
              <a:ext uri="{FF2B5EF4-FFF2-40B4-BE49-F238E27FC236}">
                <a16:creationId xmlns:a16="http://schemas.microsoft.com/office/drawing/2014/main" id="{98FF5C01-8CE1-475F-A59A-011328494FC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0300" y="5988389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46" name="Espace réservé du texte 7">
            <a:extLst>
              <a:ext uri="{FF2B5EF4-FFF2-40B4-BE49-F238E27FC236}">
                <a16:creationId xmlns:a16="http://schemas.microsoft.com/office/drawing/2014/main" id="{DC690F93-088F-498C-9B26-2DCE00A1145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0300" y="6158401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  <p:sp>
        <p:nvSpPr>
          <p:cNvPr id="47" name="Espace réservé d’image 8">
            <a:extLst>
              <a:ext uri="{FF2B5EF4-FFF2-40B4-BE49-F238E27FC236}">
                <a16:creationId xmlns:a16="http://schemas.microsoft.com/office/drawing/2014/main" id="{1D462CE1-BEE9-45C4-AB54-354D05E69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54" hasCustomPrompt="1"/>
          </p:nvPr>
        </p:nvSpPr>
        <p:spPr>
          <a:xfrm>
            <a:off x="8353860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48" name="Espace réservé du texte 7">
            <a:extLst>
              <a:ext uri="{FF2B5EF4-FFF2-40B4-BE49-F238E27FC236}">
                <a16:creationId xmlns:a16="http://schemas.microsoft.com/office/drawing/2014/main" id="{9FA2731A-D1B2-4144-8373-12B9313F9BFD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8017411" y="5988389"/>
            <a:ext cx="1587295" cy="166199"/>
          </a:xfrm>
          <a:noFill/>
        </p:spPr>
        <p:txBody>
          <a:bodyPr wrap="square" lIns="0" tIns="0" rIns="0" bIns="0" rtlCol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49" name="Espace réservé du texte 7">
            <a:extLst>
              <a:ext uri="{FF2B5EF4-FFF2-40B4-BE49-F238E27FC236}">
                <a16:creationId xmlns:a16="http://schemas.microsoft.com/office/drawing/2014/main" id="{F61DF59D-6B27-4EC6-A151-0F9B99DC8051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017411" y="6158401"/>
            <a:ext cx="1587295" cy="166199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1020462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correctif 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orme libre : Form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  <p:sp>
        <p:nvSpPr>
          <p:cNvPr id="15" name="Forme libre : Forme 14">
            <a:extLst>
              <a:ext uri="{FF2B5EF4-FFF2-40B4-BE49-F238E27FC236}">
                <a16:creationId xmlns:a16="http://schemas.microsoft.com/office/drawing/2014/main" id="{89314C5F-7D40-40CF-8951-9660A5ACE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80005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u de légende d’image_Ble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62484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257300" y="3962400"/>
            <a:ext cx="4114800" cy="1981200"/>
          </a:xfrm>
        </p:spPr>
        <p:txBody>
          <a:bodyPr rtlCol="0" anchor="ctr">
            <a:noAutofit/>
          </a:bodyPr>
          <a:lstStyle>
            <a:lvl1pPr algn="ctr">
              <a:lnSpc>
                <a:spcPct val="80000"/>
              </a:lnSpc>
              <a:defRPr sz="4000" b="0" spc="200" baseline="0"/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057900" y="4114800"/>
            <a:ext cx="4876800" cy="1371602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fr-FR" noProof="0"/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381000" y="4840091"/>
            <a:ext cx="1219200" cy="225818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8" name="Espace réservé du texte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5029200" y="4840092"/>
            <a:ext cx="1219200" cy="225818"/>
          </a:xfrm>
          <a:solidFill>
            <a:schemeClr val="accent2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19270573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u de légende d’image_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62484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257300" y="3962400"/>
            <a:ext cx="4114800" cy="1981200"/>
          </a:xfrm>
        </p:spPr>
        <p:txBody>
          <a:bodyPr rtlCol="0" anchor="ctr">
            <a:noAutofit/>
          </a:bodyPr>
          <a:lstStyle>
            <a:lvl1pPr algn="ctr">
              <a:lnSpc>
                <a:spcPct val="80000"/>
              </a:lnSpc>
              <a:defRPr sz="4000" b="0" spc="200" baseline="0"/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057900" y="4114800"/>
            <a:ext cx="4876800" cy="1371602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fr-FR" noProof="0"/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381000" y="4840091"/>
            <a:ext cx="1219200" cy="225818"/>
          </a:xfrm>
          <a:solidFill>
            <a:schemeClr val="accent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8" name="Espace réservé du texte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5029200" y="4840092"/>
            <a:ext cx="1219200" cy="225818"/>
          </a:xfrm>
          <a:solidFill>
            <a:schemeClr val="accent5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1857058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16">
            <a:extLst>
              <a:ext uri="{FF2B5EF4-FFF2-40B4-BE49-F238E27FC236}">
                <a16:creationId xmlns:a16="http://schemas.microsoft.com/office/drawing/2014/main" id="{7B86D83E-A097-4B71-82C6-197A18DD3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10104322" y="3587303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A2552DEC-1A1C-4055-B5AF-D7C79652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5750" y="0"/>
            <a:ext cx="11620500" cy="6591300"/>
          </a:xfrm>
          <a:solidFill>
            <a:schemeClr val="accent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5850" y="2679192"/>
            <a:ext cx="9963150" cy="1499616"/>
          </a:xfrm>
          <a:noFill/>
        </p:spPr>
        <p:txBody>
          <a:bodyPr rtlCol="0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Cliquez pour modifier le style du titre du masque</a:t>
            </a:r>
          </a:p>
        </p:txBody>
      </p:sp>
      <p:sp>
        <p:nvSpPr>
          <p:cNvPr id="8" name="Espace réservé du texte 16">
            <a:extLst>
              <a:ext uri="{FF2B5EF4-FFF2-40B4-BE49-F238E27FC236}">
                <a16:creationId xmlns:a16="http://schemas.microsoft.com/office/drawing/2014/main" id="{565D4960-2277-429C-B87B-08014535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2679192"/>
            <a:ext cx="533400" cy="1499616"/>
          </a:xfrm>
          <a:solidFill>
            <a:schemeClr val="accent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215752666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16">
            <a:extLst>
              <a:ext uri="{FF2B5EF4-FFF2-40B4-BE49-F238E27FC236}">
                <a16:creationId xmlns:a16="http://schemas.microsoft.com/office/drawing/2014/main" id="{7B86D83E-A097-4B71-82C6-197A18DD3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10104322" y="3587303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A2552DEC-1A1C-4055-B5AF-D7C79652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5750" y="0"/>
            <a:ext cx="11620500" cy="6591300"/>
          </a:xfrm>
          <a:solidFill>
            <a:schemeClr val="accent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5850" y="2679192"/>
            <a:ext cx="9963150" cy="1499616"/>
          </a:xfrm>
          <a:noFill/>
        </p:spPr>
        <p:txBody>
          <a:bodyPr rtlCol="0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Cliquez pour modifier le style du titre du masque</a:t>
            </a:r>
          </a:p>
        </p:txBody>
      </p:sp>
      <p:sp>
        <p:nvSpPr>
          <p:cNvPr id="8" name="Espace réservé du texte 16">
            <a:extLst>
              <a:ext uri="{FF2B5EF4-FFF2-40B4-BE49-F238E27FC236}">
                <a16:creationId xmlns:a16="http://schemas.microsoft.com/office/drawing/2014/main" id="{565D4960-2277-429C-B87B-08014535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2679192"/>
            <a:ext cx="533400" cy="1499616"/>
          </a:xfrm>
          <a:solidFill>
            <a:schemeClr val="tx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403172234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16">
            <a:extLst>
              <a:ext uri="{FF2B5EF4-FFF2-40B4-BE49-F238E27FC236}">
                <a16:creationId xmlns:a16="http://schemas.microsoft.com/office/drawing/2014/main" id="{7B86D83E-A097-4B71-82C6-197A18DD3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10104322" y="3587303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A2552DEC-1A1C-4055-B5AF-D7C79652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5750" y="0"/>
            <a:ext cx="11620500" cy="6591300"/>
          </a:xfrm>
          <a:solidFill>
            <a:schemeClr val="accent5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5850" y="2679192"/>
            <a:ext cx="9963150" cy="1499616"/>
          </a:xfrm>
          <a:noFill/>
        </p:spPr>
        <p:txBody>
          <a:bodyPr rtlCol="0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Cliquez pour modifier le style du titre du masque</a:t>
            </a:r>
          </a:p>
        </p:txBody>
      </p:sp>
      <p:sp>
        <p:nvSpPr>
          <p:cNvPr id="8" name="Espace réservé du texte 16">
            <a:extLst>
              <a:ext uri="{FF2B5EF4-FFF2-40B4-BE49-F238E27FC236}">
                <a16:creationId xmlns:a16="http://schemas.microsoft.com/office/drawing/2014/main" id="{565D4960-2277-429C-B87B-08014535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2679192"/>
            <a:ext cx="533400" cy="1499616"/>
          </a:xfrm>
          <a:solidFill>
            <a:schemeClr val="accent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29861092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ce réservé d’image 8">
            <a:extLst>
              <a:ext uri="{FF2B5EF4-FFF2-40B4-BE49-F238E27FC236}">
                <a16:creationId xmlns:a16="http://schemas.microsoft.com/office/drawing/2014/main" id="{489EE1C9-68AE-4BDD-B34C-9DE809C4D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2">
              <a:alpha val="84000"/>
            </a:schemeClr>
          </a:solidFill>
          <a:effectLst/>
        </p:spPr>
        <p:txBody>
          <a:bodyPr wrap="square" rtlCol="0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6" name="Espace réservé du texte 16">
            <a:extLst>
              <a:ext uri="{FF2B5EF4-FFF2-40B4-BE49-F238E27FC236}">
                <a16:creationId xmlns:a16="http://schemas.microsoft.com/office/drawing/2014/main" id="{9F89ADF8-2320-4EC3-98EA-5CB618A52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3400" y="0"/>
            <a:ext cx="6781800" cy="6324600"/>
          </a:xfrm>
          <a:solidFill>
            <a:schemeClr val="tx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825" y="2265916"/>
            <a:ext cx="5314950" cy="3488998"/>
          </a:xfrm>
          <a:noFill/>
        </p:spPr>
        <p:txBody>
          <a:bodyPr rtlCol="0" anchor="b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74D12B-58A6-47D1-9B2D-697AB265C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6253759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’image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2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 rtlCol="0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rtlCol="0"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9" name="Espace réservé du texte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973FC1AA-8591-43A1-9962-1599E1A8AB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27354822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’image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1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 rtlCol="0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rtlCol="0"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9" name="Espace réservé du texte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7160B2D8-3756-4781-A8DD-692C3F895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31107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iapositive de titre_Jaune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ce réservé d’image 18">
            <a:extLst>
              <a:ext uri="{FF2B5EF4-FFF2-40B4-BE49-F238E27FC236}">
                <a16:creationId xmlns:a16="http://schemas.microsoft.com/office/drawing/2014/main" id="{018BFA80-A3BB-4316-BD6E-3E5F6B4D89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8F962CE0-5C0C-48F3-A07B-34E33D670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2057400" y="466725"/>
            <a:ext cx="703341" cy="1101901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2" name="Espace réservé du texte 16">
            <a:extLst>
              <a:ext uri="{FF2B5EF4-FFF2-40B4-BE49-F238E27FC236}">
                <a16:creationId xmlns:a16="http://schemas.microsoft.com/office/drawing/2014/main" id="{654457EF-8A97-4FCA-9870-5095D09BF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9067800" y="46482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0" name="Espace réservé du texte 16">
            <a:extLst>
              <a:ext uri="{FF2B5EF4-FFF2-40B4-BE49-F238E27FC236}">
                <a16:creationId xmlns:a16="http://schemas.microsoft.com/office/drawing/2014/main" id="{0CC06030-90E1-4B3F-AFDF-369354FB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solidFill>
            <a:schemeClr val="accent1">
              <a:lumMod val="75000"/>
              <a:alpha val="92000"/>
            </a:schemeClr>
          </a:solidFill>
          <a:effectLst/>
        </p:spPr>
        <p:txBody>
          <a:bodyPr rtlCol="0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163809" y="1905000"/>
            <a:ext cx="5864382" cy="2275238"/>
          </a:xfrm>
        </p:spPr>
        <p:txBody>
          <a:bodyPr rtlCol="0" anchor="t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059707" y="4297679"/>
            <a:ext cx="4072586" cy="1463040"/>
          </a:xfrm>
        </p:spPr>
        <p:txBody>
          <a:bodyPr lIns="91440" rIns="91440" rtlCol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5320110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’image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5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 rtlCol="0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rtlCol="0"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9" name="Espace réservé du texte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9EEDA9EB-20CE-4EA1-9720-40FBEB4561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0636509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’image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6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 rtlCol="0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rtlCol="0"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9" name="Espace réservé du texte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80033509-FE6E-46FC-85C8-B777FBA2F1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4389156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ôture-Merci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Espace réservé du texte 52">
            <a:extLst>
              <a:ext uri="{FF2B5EF4-FFF2-40B4-BE49-F238E27FC236}">
                <a16:creationId xmlns:a16="http://schemas.microsoft.com/office/drawing/2014/main" id="{4016877F-9863-4CBC-B4AF-D4764DBA6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1099" y="457200"/>
            <a:ext cx="8128343" cy="6248400"/>
          </a:xfrm>
          <a:custGeom>
            <a:avLst/>
            <a:gdLst>
              <a:gd name="connsiteX0" fmla="*/ 0 w 8128343"/>
              <a:gd name="connsiteY0" fmla="*/ 0 h 6248400"/>
              <a:gd name="connsiteX1" fmla="*/ 8128343 w 8128343"/>
              <a:gd name="connsiteY1" fmla="*/ 0 h 6248400"/>
              <a:gd name="connsiteX2" fmla="*/ 8128343 w 8128343"/>
              <a:gd name="connsiteY2" fmla="*/ 3258609 h 6248400"/>
              <a:gd name="connsiteX3" fmla="*/ 5858354 w 8128343"/>
              <a:gd name="connsiteY3" fmla="*/ 6248400 h 6248400"/>
              <a:gd name="connsiteX4" fmla="*/ 0 w 8128343"/>
              <a:gd name="connsiteY4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343" h="6248400">
                <a:moveTo>
                  <a:pt x="0" y="0"/>
                </a:moveTo>
                <a:lnTo>
                  <a:pt x="8128343" y="0"/>
                </a:lnTo>
                <a:lnTo>
                  <a:pt x="8128343" y="3258609"/>
                </a:lnTo>
                <a:lnTo>
                  <a:pt x="5858354" y="6248400"/>
                </a:lnTo>
                <a:lnTo>
                  <a:pt x="0" y="6248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buNone/>
              <a:defRPr lang="en-GB" sz="1800" dirty="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rtl="0"/>
            <a:r>
              <a:rPr lang="fr-FR" noProof="0"/>
              <a:t>I</a:t>
            </a:r>
          </a:p>
        </p:txBody>
      </p:sp>
      <p:sp>
        <p:nvSpPr>
          <p:cNvPr id="48" name="Forme libre : Forme 47">
            <a:extLst>
              <a:ext uri="{FF2B5EF4-FFF2-40B4-BE49-F238E27FC236}">
                <a16:creationId xmlns:a16="http://schemas.microsoft.com/office/drawing/2014/main" id="{9070D0C4-1F90-4B84-B84E-8285FA0A01B0}"/>
              </a:ext>
            </a:extLst>
          </p:cNvPr>
          <p:cNvSpPr/>
          <p:nvPr userDrawn="1"/>
        </p:nvSpPr>
        <p:spPr>
          <a:xfrm rot="2232448">
            <a:off x="9455741" y="-926244"/>
            <a:ext cx="131438" cy="8710488"/>
          </a:xfrm>
          <a:custGeom>
            <a:avLst/>
            <a:gdLst>
              <a:gd name="connsiteX0" fmla="*/ 0 w 131438"/>
              <a:gd name="connsiteY0" fmla="*/ 99793 h 8710488"/>
              <a:gd name="connsiteX1" fmla="*/ 131438 w 131438"/>
              <a:gd name="connsiteY1" fmla="*/ 0 h 8710488"/>
              <a:gd name="connsiteX2" fmla="*/ 131438 w 131438"/>
              <a:gd name="connsiteY2" fmla="*/ 8610694 h 8710488"/>
              <a:gd name="connsiteX3" fmla="*/ 0 w 131438"/>
              <a:gd name="connsiteY3" fmla="*/ 8710488 h 871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38" h="8710488">
                <a:moveTo>
                  <a:pt x="0" y="99793"/>
                </a:moveTo>
                <a:lnTo>
                  <a:pt x="131438" y="0"/>
                </a:lnTo>
                <a:lnTo>
                  <a:pt x="131438" y="8610694"/>
                </a:lnTo>
                <a:lnTo>
                  <a:pt x="0" y="87104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9" name="Forme libre : Forme 48">
            <a:extLst>
              <a:ext uri="{FF2B5EF4-FFF2-40B4-BE49-F238E27FC236}">
                <a16:creationId xmlns:a16="http://schemas.microsoft.com/office/drawing/2014/main" id="{B8546525-A0E6-4238-93BC-5D43C93A4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232448">
            <a:off x="9332817" y="-941780"/>
            <a:ext cx="172357" cy="8741560"/>
          </a:xfrm>
          <a:custGeom>
            <a:avLst/>
            <a:gdLst>
              <a:gd name="connsiteX0" fmla="*/ 172357 w 172357"/>
              <a:gd name="connsiteY0" fmla="*/ 0 h 8741560"/>
              <a:gd name="connsiteX1" fmla="*/ 172357 w 172357"/>
              <a:gd name="connsiteY1" fmla="*/ 8610698 h 8741560"/>
              <a:gd name="connsiteX2" fmla="*/ 0 w 172357"/>
              <a:gd name="connsiteY2" fmla="*/ 8741560 h 8741560"/>
              <a:gd name="connsiteX3" fmla="*/ 0 w 172357"/>
              <a:gd name="connsiteY3" fmla="*/ 130862 h 87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57" h="8741560">
                <a:moveTo>
                  <a:pt x="172357" y="0"/>
                </a:moveTo>
                <a:lnTo>
                  <a:pt x="172357" y="8610698"/>
                </a:lnTo>
                <a:lnTo>
                  <a:pt x="0" y="8741560"/>
                </a:lnTo>
                <a:lnTo>
                  <a:pt x="0" y="1308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rtl="0"/>
            <a:endParaRPr lang="fr-FR" noProof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599" y="304800"/>
            <a:ext cx="8128343" cy="62484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378135" y="1219200"/>
            <a:ext cx="7232465" cy="903638"/>
          </a:xfrm>
        </p:spPr>
        <p:txBody>
          <a:bodyPr rtlCol="0"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5A207-2310-4F94-86E5-13B4CCC3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562101" y="-114299"/>
            <a:ext cx="304797" cy="53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rtl="0"/>
            <a:endParaRPr lang="fr-FR" noProof="0"/>
          </a:p>
        </p:txBody>
      </p:sp>
      <p:sp>
        <p:nvSpPr>
          <p:cNvPr id="19" name="Espace réservé d’image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</p:spTree>
    <p:extLst>
      <p:ext uri="{BB962C8B-B14F-4D97-AF65-F5344CB8AC3E}">
        <p14:creationId xmlns:p14="http://schemas.microsoft.com/office/powerpoint/2010/main" val="3932519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ôture-Merc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d’image 25">
            <a:extLst>
              <a:ext uri="{FF2B5EF4-FFF2-40B4-BE49-F238E27FC236}">
                <a16:creationId xmlns:a16="http://schemas.microsoft.com/office/drawing/2014/main" id="{32EC3EF4-A2D5-4058-977A-74A37AC36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02525 h 6858000"/>
              <a:gd name="connsiteX3" fmla="*/ 8273508 w 12192000"/>
              <a:gd name="connsiteY3" fmla="*/ 6858000 h 6858000"/>
              <a:gd name="connsiteX4" fmla="*/ 0 w 121920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02525"/>
                </a:lnTo>
                <a:lnTo>
                  <a:pt x="827350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1651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27" name="Espace réservé du texte 16">
            <a:extLst>
              <a:ext uri="{FF2B5EF4-FFF2-40B4-BE49-F238E27FC236}">
                <a16:creationId xmlns:a16="http://schemas.microsoft.com/office/drawing/2014/main" id="{4E7C74DD-4244-46B7-8336-30F7151DB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8074536" y="3124200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9DC663CF-0C67-4619-B40E-7832C4DA1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custGeom>
            <a:avLst/>
            <a:gdLst>
              <a:gd name="connsiteX0" fmla="*/ 0 w 7810500"/>
              <a:gd name="connsiteY0" fmla="*/ 0 h 5638800"/>
              <a:gd name="connsiteX1" fmla="*/ 7810500 w 7810500"/>
              <a:gd name="connsiteY1" fmla="*/ 0 h 5638800"/>
              <a:gd name="connsiteX2" fmla="*/ 7810500 w 7810500"/>
              <a:gd name="connsiteY2" fmla="*/ 3151512 h 5638800"/>
              <a:gd name="connsiteX3" fmla="*/ 6252438 w 7810500"/>
              <a:gd name="connsiteY3" fmla="*/ 5638800 h 5638800"/>
              <a:gd name="connsiteX4" fmla="*/ 0 w 7810500"/>
              <a:gd name="connsiteY4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0500" h="5638800">
                <a:moveTo>
                  <a:pt x="0" y="0"/>
                </a:moveTo>
                <a:lnTo>
                  <a:pt x="7810500" y="0"/>
                </a:lnTo>
                <a:lnTo>
                  <a:pt x="7810500" y="3151512"/>
                </a:lnTo>
                <a:lnTo>
                  <a:pt x="6252438" y="5638800"/>
                </a:lnTo>
                <a:lnTo>
                  <a:pt x="0" y="5638800"/>
                </a:lnTo>
                <a:close/>
              </a:path>
            </a:pathLst>
          </a:custGeo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163809" y="1905000"/>
            <a:ext cx="5864382" cy="2275238"/>
          </a:xfrm>
        </p:spPr>
        <p:txBody>
          <a:bodyPr rtlCol="0" anchor="ctr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161220322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ôture-Merci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ce réservé d’image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8F962CE0-5C0C-48F3-A07B-34E33D670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2057400" y="466725"/>
            <a:ext cx="703341" cy="1101901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2" name="Espace réservé du texte 16">
            <a:extLst>
              <a:ext uri="{FF2B5EF4-FFF2-40B4-BE49-F238E27FC236}">
                <a16:creationId xmlns:a16="http://schemas.microsoft.com/office/drawing/2014/main" id="{654457EF-8A97-4FCA-9870-5095D09BF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9067800" y="46482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0" name="Espace réservé du texte 16">
            <a:extLst>
              <a:ext uri="{FF2B5EF4-FFF2-40B4-BE49-F238E27FC236}">
                <a16:creationId xmlns:a16="http://schemas.microsoft.com/office/drawing/2014/main" id="{0CC06030-90E1-4B3F-AFDF-369354FB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solidFill>
            <a:schemeClr val="accent1">
              <a:lumMod val="75000"/>
              <a:alpha val="92000"/>
            </a:schemeClr>
          </a:solidFill>
          <a:effectLst/>
        </p:spPr>
        <p:txBody>
          <a:bodyPr rtlCol="0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163809" y="1905000"/>
            <a:ext cx="5864382" cy="2275238"/>
          </a:xfrm>
        </p:spPr>
        <p:txBody>
          <a:bodyPr rtlCol="0" anchor="ctr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fr-FR" noProof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26534857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ôture-Merci 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FC033E0E-968F-40A8-BE78-354499D7F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594102" flipH="1">
            <a:off x="584131" y="-142449"/>
            <a:ext cx="1218268" cy="6177109"/>
          </a:xfrm>
          <a:custGeom>
            <a:avLst/>
            <a:gdLst>
              <a:gd name="connsiteX0" fmla="*/ 1114975 w 1218268"/>
              <a:gd name="connsiteY0" fmla="*/ 1688918 h 6177109"/>
              <a:gd name="connsiteX1" fmla="*/ 1114975 w 1218268"/>
              <a:gd name="connsiteY1" fmla="*/ 5441035 h 6177109"/>
              <a:gd name="connsiteX2" fmla="*/ 1218268 w 1218268"/>
              <a:gd name="connsiteY2" fmla="*/ 5372844 h 6177109"/>
              <a:gd name="connsiteX3" fmla="*/ 1218268 w 1218268"/>
              <a:gd name="connsiteY3" fmla="*/ 1845382 h 6177109"/>
              <a:gd name="connsiteX4" fmla="*/ 675740 w 1218268"/>
              <a:gd name="connsiteY4" fmla="*/ 1023583 h 6177109"/>
              <a:gd name="connsiteX5" fmla="*/ 675740 w 1218268"/>
              <a:gd name="connsiteY5" fmla="*/ 5731005 h 6177109"/>
              <a:gd name="connsiteX6" fmla="*/ 951275 w 1218268"/>
              <a:gd name="connsiteY6" fmla="*/ 5549105 h 6177109"/>
              <a:gd name="connsiteX7" fmla="*/ 951275 w 1218268"/>
              <a:gd name="connsiteY7" fmla="*/ 1440952 h 6177109"/>
              <a:gd name="connsiteX8" fmla="*/ 0 w 1218268"/>
              <a:gd name="connsiteY8" fmla="*/ 0 h 6177109"/>
              <a:gd name="connsiteX9" fmla="*/ 0 w 1218268"/>
              <a:gd name="connsiteY9" fmla="*/ 6177109 h 6177109"/>
              <a:gd name="connsiteX10" fmla="*/ 485620 w 1218268"/>
              <a:gd name="connsiteY10" fmla="*/ 5856517 h 6177109"/>
              <a:gd name="connsiteX11" fmla="*/ 485620 w 1218268"/>
              <a:gd name="connsiteY11" fmla="*/ 735597 h 6177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8268" h="6177109">
                <a:moveTo>
                  <a:pt x="1114975" y="1688918"/>
                </a:moveTo>
                <a:lnTo>
                  <a:pt x="1114975" y="5441035"/>
                </a:lnTo>
                <a:lnTo>
                  <a:pt x="1218268" y="5372844"/>
                </a:lnTo>
                <a:lnTo>
                  <a:pt x="1218268" y="1845382"/>
                </a:lnTo>
                <a:close/>
                <a:moveTo>
                  <a:pt x="675740" y="1023583"/>
                </a:moveTo>
                <a:lnTo>
                  <a:pt x="675740" y="5731005"/>
                </a:lnTo>
                <a:lnTo>
                  <a:pt x="951275" y="5549105"/>
                </a:lnTo>
                <a:lnTo>
                  <a:pt x="951275" y="1440952"/>
                </a:lnTo>
                <a:close/>
                <a:moveTo>
                  <a:pt x="0" y="0"/>
                </a:moveTo>
                <a:lnTo>
                  <a:pt x="0" y="6177109"/>
                </a:lnTo>
                <a:lnTo>
                  <a:pt x="485620" y="5856517"/>
                </a:lnTo>
                <a:lnTo>
                  <a:pt x="485620" y="735597"/>
                </a:lnTo>
                <a:close/>
              </a:path>
            </a:pathLst>
          </a:custGeom>
          <a:solidFill>
            <a:schemeClr val="bg1"/>
          </a:solidFill>
          <a:effectLst/>
        </p:spPr>
        <p:txBody>
          <a:bodyPr wrap="square" rtlCol="0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5" name="Espace réservé d’image 14">
            <a:extLst>
              <a:ext uri="{FF2B5EF4-FFF2-40B4-BE49-F238E27FC236}">
                <a16:creationId xmlns:a16="http://schemas.microsoft.com/office/drawing/2014/main" id="{B9454D95-B362-4CB6-B706-EB2022A33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124200" y="0"/>
            <a:ext cx="9067800" cy="6858000"/>
          </a:xfrm>
          <a:custGeom>
            <a:avLst/>
            <a:gdLst>
              <a:gd name="connsiteX0" fmla="*/ 5205086 w 9067800"/>
              <a:gd name="connsiteY0" fmla="*/ 0 h 6858000"/>
              <a:gd name="connsiteX1" fmla="*/ 6957685 w 9067800"/>
              <a:gd name="connsiteY1" fmla="*/ 0 h 6858000"/>
              <a:gd name="connsiteX2" fmla="*/ 9067800 w 9067800"/>
              <a:gd name="connsiteY2" fmla="*/ 0 h 6858000"/>
              <a:gd name="connsiteX3" fmla="*/ 9067800 w 9067800"/>
              <a:gd name="connsiteY3" fmla="*/ 6827058 h 6858000"/>
              <a:gd name="connsiteX4" fmla="*/ 9044315 w 9067800"/>
              <a:gd name="connsiteY4" fmla="*/ 6858000 h 6858000"/>
              <a:gd name="connsiteX5" fmla="*/ 7291715 w 9067800"/>
              <a:gd name="connsiteY5" fmla="*/ 6858000 h 6858000"/>
              <a:gd name="connsiteX6" fmla="*/ 1752601 w 9067800"/>
              <a:gd name="connsiteY6" fmla="*/ 6858000 h 6858000"/>
              <a:gd name="connsiteX7" fmla="*/ 0 w 90678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67800" h="6858000">
                <a:moveTo>
                  <a:pt x="5205086" y="0"/>
                </a:moveTo>
                <a:lnTo>
                  <a:pt x="6957685" y="0"/>
                </a:lnTo>
                <a:lnTo>
                  <a:pt x="9067800" y="0"/>
                </a:lnTo>
                <a:lnTo>
                  <a:pt x="9067800" y="6827058"/>
                </a:lnTo>
                <a:lnTo>
                  <a:pt x="9044315" y="6858000"/>
                </a:lnTo>
                <a:lnTo>
                  <a:pt x="7291715" y="6858000"/>
                </a:lnTo>
                <a:lnTo>
                  <a:pt x="17526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3400" y="266700"/>
            <a:ext cx="5105400" cy="63246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933450" y="762000"/>
            <a:ext cx="4381500" cy="3429000"/>
          </a:xfrm>
        </p:spPr>
        <p:txBody>
          <a:bodyPr rtlCol="0" anchor="ctr">
            <a:normAutofit/>
          </a:bodyPr>
          <a:lstStyle>
            <a:lvl1pPr algn="ctr">
              <a:defRPr sz="5000" spc="200" baseline="0"/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V="1">
            <a:off x="314325" y="49530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0448034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ôture-Merci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56388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257300" y="1447800"/>
            <a:ext cx="4114800" cy="3962400"/>
          </a:xfrm>
        </p:spPr>
        <p:txBody>
          <a:bodyPr rtlCol="0" anchor="ctr">
            <a:normAutofit/>
          </a:bodyPr>
          <a:lstStyle>
            <a:lvl1pPr algn="ctr">
              <a:defRPr sz="5000" spc="200" baseline="0"/>
            </a:lvl1pPr>
          </a:lstStyle>
          <a:p>
            <a:pPr rtl="0"/>
            <a:r>
              <a:rPr lang="fr-FR" noProof="0"/>
              <a:t>MeRCI</a:t>
            </a:r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05100" y="409575"/>
            <a:ext cx="1219200" cy="400050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8" name="Espace réservé du texte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5100" y="6076950"/>
            <a:ext cx="1219200" cy="400050"/>
          </a:xfrm>
          <a:solidFill>
            <a:schemeClr val="accent2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132553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apositive de tit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FC033E0E-968F-40A8-BE78-354499D7F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594102" flipH="1">
            <a:off x="584131" y="-142449"/>
            <a:ext cx="1218268" cy="6177109"/>
          </a:xfrm>
          <a:custGeom>
            <a:avLst/>
            <a:gdLst>
              <a:gd name="connsiteX0" fmla="*/ 1114975 w 1218268"/>
              <a:gd name="connsiteY0" fmla="*/ 1688918 h 6177109"/>
              <a:gd name="connsiteX1" fmla="*/ 1114975 w 1218268"/>
              <a:gd name="connsiteY1" fmla="*/ 5441035 h 6177109"/>
              <a:gd name="connsiteX2" fmla="*/ 1218268 w 1218268"/>
              <a:gd name="connsiteY2" fmla="*/ 5372844 h 6177109"/>
              <a:gd name="connsiteX3" fmla="*/ 1218268 w 1218268"/>
              <a:gd name="connsiteY3" fmla="*/ 1845382 h 6177109"/>
              <a:gd name="connsiteX4" fmla="*/ 675740 w 1218268"/>
              <a:gd name="connsiteY4" fmla="*/ 1023583 h 6177109"/>
              <a:gd name="connsiteX5" fmla="*/ 675740 w 1218268"/>
              <a:gd name="connsiteY5" fmla="*/ 5731005 h 6177109"/>
              <a:gd name="connsiteX6" fmla="*/ 951275 w 1218268"/>
              <a:gd name="connsiteY6" fmla="*/ 5549105 h 6177109"/>
              <a:gd name="connsiteX7" fmla="*/ 951275 w 1218268"/>
              <a:gd name="connsiteY7" fmla="*/ 1440952 h 6177109"/>
              <a:gd name="connsiteX8" fmla="*/ 0 w 1218268"/>
              <a:gd name="connsiteY8" fmla="*/ 0 h 6177109"/>
              <a:gd name="connsiteX9" fmla="*/ 0 w 1218268"/>
              <a:gd name="connsiteY9" fmla="*/ 6177109 h 6177109"/>
              <a:gd name="connsiteX10" fmla="*/ 485620 w 1218268"/>
              <a:gd name="connsiteY10" fmla="*/ 5856517 h 6177109"/>
              <a:gd name="connsiteX11" fmla="*/ 485620 w 1218268"/>
              <a:gd name="connsiteY11" fmla="*/ 735597 h 6177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8268" h="6177109">
                <a:moveTo>
                  <a:pt x="1114975" y="1688918"/>
                </a:moveTo>
                <a:lnTo>
                  <a:pt x="1114975" y="5441035"/>
                </a:lnTo>
                <a:lnTo>
                  <a:pt x="1218268" y="5372844"/>
                </a:lnTo>
                <a:lnTo>
                  <a:pt x="1218268" y="1845382"/>
                </a:lnTo>
                <a:close/>
                <a:moveTo>
                  <a:pt x="675740" y="1023583"/>
                </a:moveTo>
                <a:lnTo>
                  <a:pt x="675740" y="5731005"/>
                </a:lnTo>
                <a:lnTo>
                  <a:pt x="951275" y="5549105"/>
                </a:lnTo>
                <a:lnTo>
                  <a:pt x="951275" y="1440952"/>
                </a:lnTo>
                <a:close/>
                <a:moveTo>
                  <a:pt x="0" y="0"/>
                </a:moveTo>
                <a:lnTo>
                  <a:pt x="0" y="6177109"/>
                </a:lnTo>
                <a:lnTo>
                  <a:pt x="485620" y="5856517"/>
                </a:lnTo>
                <a:lnTo>
                  <a:pt x="485620" y="735597"/>
                </a:lnTo>
                <a:close/>
              </a:path>
            </a:pathLst>
          </a:custGeom>
          <a:solidFill>
            <a:schemeClr val="bg1"/>
          </a:solidFill>
          <a:effectLst/>
        </p:spPr>
        <p:txBody>
          <a:bodyPr wrap="square" rtlCol="0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15" name="Espace réservé d’image 14">
            <a:extLst>
              <a:ext uri="{FF2B5EF4-FFF2-40B4-BE49-F238E27FC236}">
                <a16:creationId xmlns:a16="http://schemas.microsoft.com/office/drawing/2014/main" id="{B9454D95-B362-4CB6-B706-EB2022A33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124200" y="0"/>
            <a:ext cx="9067800" cy="6858000"/>
          </a:xfrm>
          <a:custGeom>
            <a:avLst/>
            <a:gdLst>
              <a:gd name="connsiteX0" fmla="*/ 5205086 w 9067800"/>
              <a:gd name="connsiteY0" fmla="*/ 0 h 6858000"/>
              <a:gd name="connsiteX1" fmla="*/ 6957685 w 9067800"/>
              <a:gd name="connsiteY1" fmla="*/ 0 h 6858000"/>
              <a:gd name="connsiteX2" fmla="*/ 9067800 w 9067800"/>
              <a:gd name="connsiteY2" fmla="*/ 0 h 6858000"/>
              <a:gd name="connsiteX3" fmla="*/ 9067800 w 9067800"/>
              <a:gd name="connsiteY3" fmla="*/ 6827058 h 6858000"/>
              <a:gd name="connsiteX4" fmla="*/ 9044315 w 9067800"/>
              <a:gd name="connsiteY4" fmla="*/ 6858000 h 6858000"/>
              <a:gd name="connsiteX5" fmla="*/ 7291715 w 9067800"/>
              <a:gd name="connsiteY5" fmla="*/ 6858000 h 6858000"/>
              <a:gd name="connsiteX6" fmla="*/ 1752601 w 9067800"/>
              <a:gd name="connsiteY6" fmla="*/ 6858000 h 6858000"/>
              <a:gd name="connsiteX7" fmla="*/ 0 w 90678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67800" h="6858000">
                <a:moveTo>
                  <a:pt x="5205086" y="0"/>
                </a:moveTo>
                <a:lnTo>
                  <a:pt x="6957685" y="0"/>
                </a:lnTo>
                <a:lnTo>
                  <a:pt x="9067800" y="0"/>
                </a:lnTo>
                <a:lnTo>
                  <a:pt x="9067800" y="6827058"/>
                </a:lnTo>
                <a:lnTo>
                  <a:pt x="9044315" y="6858000"/>
                </a:lnTo>
                <a:lnTo>
                  <a:pt x="7291715" y="6858000"/>
                </a:lnTo>
                <a:lnTo>
                  <a:pt x="17526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3400" y="266700"/>
            <a:ext cx="5105400" cy="63246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33450" y="762000"/>
            <a:ext cx="4381500" cy="3429000"/>
          </a:xfrm>
        </p:spPr>
        <p:txBody>
          <a:bodyPr rtlCol="0" anchor="ctr">
            <a:normAutofit/>
          </a:bodyPr>
          <a:lstStyle>
            <a:lvl1pPr algn="ctr">
              <a:defRPr sz="5000" spc="200" baseline="0"/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933450" y="4343400"/>
            <a:ext cx="4381500" cy="1355732"/>
          </a:xfrm>
        </p:spPr>
        <p:txBody>
          <a:bodyPr lIns="91440" rIns="91440" rtlCol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fr-FR" noProof="0"/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V="1">
            <a:off x="314325" y="49530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104992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56388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257300" y="1447800"/>
            <a:ext cx="4114800" cy="3962400"/>
          </a:xfrm>
        </p:spPr>
        <p:txBody>
          <a:bodyPr rtlCol="0" anchor="ctr">
            <a:normAutofit/>
          </a:bodyPr>
          <a:lstStyle>
            <a:lvl1pPr algn="ctr">
              <a:defRPr sz="5000" spc="200" baseline="0"/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057900" y="4495801"/>
            <a:ext cx="4876800" cy="60960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fr-FR" noProof="0"/>
          </a:p>
        </p:txBody>
      </p:sp>
      <p:sp>
        <p:nvSpPr>
          <p:cNvPr id="7" name="Espace réservé du texte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05100" y="409575"/>
            <a:ext cx="1219200" cy="400050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  <p:sp>
        <p:nvSpPr>
          <p:cNvPr id="8" name="Espace réservé du texte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5100" y="6076950"/>
            <a:ext cx="1219200" cy="400050"/>
          </a:xfrm>
          <a:solidFill>
            <a:schemeClr val="accent2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2601318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1447800"/>
          </a:xfrm>
        </p:spPr>
        <p:txBody>
          <a:bodyPr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2667000"/>
            <a:ext cx="10288693" cy="3660648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14" name="Espace réservé du numéro de diapositive 5">
            <a:extLst>
              <a:ext uri="{FF2B5EF4-FFF2-40B4-BE49-F238E27FC236}">
                <a16:creationId xmlns:a16="http://schemas.microsoft.com/office/drawing/2014/main" id="{0621E917-505B-493E-99EE-2E57CB332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924664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72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e en évidence Titre-sous-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rtlCol="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fr-FR" noProof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48640" y="2667000"/>
            <a:ext cx="10288693" cy="3660648"/>
          </a:xfrm>
        </p:spPr>
        <p:txBody>
          <a:bodyPr lIns="91440" rIns="9144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Insérer image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1676400"/>
            <a:ext cx="10837333" cy="424732"/>
          </a:xfrm>
          <a:solidFill>
            <a:schemeClr val="accent1"/>
          </a:solidFill>
        </p:spPr>
        <p:txBody>
          <a:bodyPr wrap="square" lIns="640080" rIns="91440" rtlCol="0">
            <a:sp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fr-FR" noProof="0"/>
              <a:t>Ajouter texte supplémentaire </a:t>
            </a:r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08E95652-9528-4150-8049-C40C3BB1B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‹nr.›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305947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48640" y="2103120"/>
            <a:ext cx="11106150" cy="4221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424938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9" r:id="rId2"/>
    <p:sldLayoutId id="2147483961" r:id="rId3"/>
    <p:sldLayoutId id="2147483962" r:id="rId4"/>
    <p:sldLayoutId id="2147483964" r:id="rId5"/>
    <p:sldLayoutId id="2147483958" r:id="rId6"/>
    <p:sldLayoutId id="2147483963" r:id="rId7"/>
    <p:sldLayoutId id="2147483957" r:id="rId8"/>
    <p:sldLayoutId id="2147483965" r:id="rId9"/>
    <p:sldLayoutId id="2147483966" r:id="rId10"/>
    <p:sldLayoutId id="2147483996" r:id="rId11"/>
    <p:sldLayoutId id="2147483997" r:id="rId12"/>
    <p:sldLayoutId id="2147483998" r:id="rId13"/>
    <p:sldLayoutId id="2147483999" r:id="rId14"/>
    <p:sldLayoutId id="2147484000" r:id="rId15"/>
    <p:sldLayoutId id="2147484001" r:id="rId16"/>
    <p:sldLayoutId id="2147484007" r:id="rId17"/>
    <p:sldLayoutId id="2147483967" r:id="rId18"/>
    <p:sldLayoutId id="2147483968" r:id="rId19"/>
    <p:sldLayoutId id="2147483987" r:id="rId20"/>
    <p:sldLayoutId id="2147483969" r:id="rId21"/>
    <p:sldLayoutId id="2147483970" r:id="rId22"/>
    <p:sldLayoutId id="2147483971" r:id="rId23"/>
    <p:sldLayoutId id="2147483972" r:id="rId24"/>
    <p:sldLayoutId id="2147483973" r:id="rId25"/>
    <p:sldLayoutId id="2147483978" r:id="rId26"/>
    <p:sldLayoutId id="2147483974" r:id="rId27"/>
    <p:sldLayoutId id="2147483975" r:id="rId28"/>
    <p:sldLayoutId id="2147483976" r:id="rId29"/>
    <p:sldLayoutId id="2147483977" r:id="rId30"/>
    <p:sldLayoutId id="2147483988" r:id="rId31"/>
    <p:sldLayoutId id="2147483989" r:id="rId32"/>
    <p:sldLayoutId id="2147483990" r:id="rId33"/>
    <p:sldLayoutId id="2147483991" r:id="rId34"/>
    <p:sldLayoutId id="2147483992" r:id="rId35"/>
    <p:sldLayoutId id="2147483993" r:id="rId36"/>
    <p:sldLayoutId id="2147483995" r:id="rId37"/>
    <p:sldLayoutId id="2147484002" r:id="rId38"/>
    <p:sldLayoutId id="2147484003" r:id="rId39"/>
    <p:sldLayoutId id="2147484004" r:id="rId40"/>
    <p:sldLayoutId id="2147483994" r:id="rId41"/>
    <p:sldLayoutId id="2147484005" r:id="rId42"/>
    <p:sldLayoutId id="2147484006" r:id="rId43"/>
    <p:sldLayoutId id="2147483979" r:id="rId44"/>
    <p:sldLayoutId id="2147483980" r:id="rId45"/>
    <p:sldLayoutId id="2147483981" r:id="rId46"/>
    <p:sldLayoutId id="2147483982" r:id="rId47"/>
    <p:sldLayoutId id="2147483983" r:id="rId48"/>
    <p:sldLayoutId id="2147483984" r:id="rId49"/>
    <p:sldLayoutId id="2147483985" r:id="rId50"/>
    <p:sldLayoutId id="2147483986" r:id="rId51"/>
    <p:sldLayoutId id="2147484008" r:id="rId52"/>
    <p:sldLayoutId id="2147484009" r:id="rId53"/>
    <p:sldLayoutId id="2147484010" r:id="rId54"/>
    <p:sldLayoutId id="2147484011" r:id="rId55"/>
    <p:sldLayoutId id="2147484012" r:id="rId5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’image 4">
            <a:extLst>
              <a:ext uri="{FF2B5EF4-FFF2-40B4-BE49-F238E27FC236}">
                <a16:creationId xmlns:a16="http://schemas.microsoft.com/office/drawing/2014/main" id="{09890287-4DB6-4C87-AEAF-17E9594F4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7813" b="7813"/>
          <a:stretch>
            <a:fillRect/>
          </a:stretch>
        </p:blipFill>
        <p:spPr/>
      </p:pic>
      <p:sp>
        <p:nvSpPr>
          <p:cNvPr id="285" name="Espace réservé du texte 284">
            <a:extLst>
              <a:ext uri="{FF2B5EF4-FFF2-40B4-BE49-F238E27FC236}">
                <a16:creationId xmlns:a16="http://schemas.microsoft.com/office/drawing/2014/main" id="{C0BF9B80-F084-4423-8C1C-E79BE8298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chemeClr val="accent2"/>
          </a:solidFill>
        </p:spPr>
        <p:txBody>
          <a:bodyPr rtlCol="0"/>
          <a:lstStyle/>
          <a:p>
            <a:pPr rtl="0"/>
            <a:endParaRPr lang="fr-FR"/>
          </a:p>
        </p:txBody>
      </p:sp>
      <p:sp>
        <p:nvSpPr>
          <p:cNvPr id="286" name="Espace réservé du texte 285">
            <a:extLst>
              <a:ext uri="{FF2B5EF4-FFF2-40B4-BE49-F238E27FC236}">
                <a16:creationId xmlns:a16="http://schemas.microsoft.com/office/drawing/2014/main" id="{9626180B-FF05-48CF-BFB3-C95C9B5DA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3933031D-018B-489E-B613-2113C1CD23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Project </a:t>
            </a:r>
            <a:r>
              <a:rPr lang="fr-FR" dirty="0" err="1"/>
              <a:t>Aanwezigheden</a:t>
            </a:r>
            <a:endParaRPr lang="fr-FR" dirty="0"/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606F8B2E-A7F5-4413-BEED-BFF7C3D9FF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/>
              <a:t>Team t’</a:t>
            </a:r>
            <a:r>
              <a:rPr lang="fr-FR" dirty="0" err="1"/>
              <a:t>Fonteintje</a:t>
            </a:r>
            <a:endParaRPr lang="fr-FR" dirty="0"/>
          </a:p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5228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 err="1"/>
              <a:t>Groepsleden</a:t>
            </a:r>
            <a:endParaRPr lang="fr-FR" dirty="0"/>
          </a:p>
        </p:txBody>
      </p:sp>
      <p:pic>
        <p:nvPicPr>
          <p:cNvPr id="5" name="Tijdelijke aanduiding voor inhoud 4" descr="Afbeelding met kleding, buitenshuis, persoon, hemel&#10;&#10;Automatisch gegenereerde beschrijving">
            <a:extLst>
              <a:ext uri="{FF2B5EF4-FFF2-40B4-BE49-F238E27FC236}">
                <a16:creationId xmlns:a16="http://schemas.microsoft.com/office/drawing/2014/main" id="{2D82F8DD-253F-CD13-4DF9-F909A6C3A80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911424" y="3140968"/>
            <a:ext cx="1613233" cy="2150791"/>
          </a:xfrm>
        </p:spPr>
      </p:pic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5400" y="5349672"/>
            <a:ext cx="2088232" cy="757130"/>
          </a:xfrm>
        </p:spPr>
        <p:txBody>
          <a:bodyPr rtlCol="0"/>
          <a:lstStyle/>
          <a:p>
            <a:pPr rtl="0"/>
            <a:r>
              <a:rPr lang="fr-FR" dirty="0"/>
              <a:t>Tiago Belmonte</a:t>
            </a:r>
          </a:p>
        </p:txBody>
      </p:sp>
      <p:sp>
        <p:nvSpPr>
          <p:cNvPr id="18" name="Espace réservé du texte 119">
            <a:extLst>
              <a:ext uri="{FF2B5EF4-FFF2-40B4-BE49-F238E27FC236}">
                <a16:creationId xmlns:a16="http://schemas.microsoft.com/office/drawing/2014/main" id="{6E5B80C5-6B42-4867-88CC-660291DD3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93060" y="6641305"/>
            <a:ext cx="173736" cy="1524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45720" tIns="45720" rIns="45720" bIns="45720" rtlCol="0"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fr-FR"/>
          </a:p>
        </p:txBody>
      </p:sp>
      <p:pic>
        <p:nvPicPr>
          <p:cNvPr id="10" name="Espace réservé d’image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D9C9FED-CC5A-268A-EA48-024FCF524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3209531"/>
            <a:ext cx="1878532" cy="208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F246AF4-0D0A-5FB9-703C-BAAA6AF4F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008" y="3210350"/>
            <a:ext cx="2088232" cy="2098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ce réservé du texte 1">
            <a:extLst>
              <a:ext uri="{FF2B5EF4-FFF2-40B4-BE49-F238E27FC236}">
                <a16:creationId xmlns:a16="http://schemas.microsoft.com/office/drawing/2014/main" id="{74413F91-B1CF-69F6-5D76-68D4AA413F0C}"/>
              </a:ext>
            </a:extLst>
          </p:cNvPr>
          <p:cNvSpPr txBox="1">
            <a:spLocks/>
          </p:cNvSpPr>
          <p:nvPr/>
        </p:nvSpPr>
        <p:spPr>
          <a:xfrm>
            <a:off x="3431704" y="5336166"/>
            <a:ext cx="2088232" cy="75713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64008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Rune </a:t>
            </a:r>
            <a:r>
              <a:rPr lang="fr-FR" dirty="0" err="1"/>
              <a:t>Hautekier</a:t>
            </a:r>
            <a:endParaRPr lang="fr-FR" dirty="0"/>
          </a:p>
        </p:txBody>
      </p:sp>
      <p:sp>
        <p:nvSpPr>
          <p:cNvPr id="7" name="Espace réservé du texte 1">
            <a:extLst>
              <a:ext uri="{FF2B5EF4-FFF2-40B4-BE49-F238E27FC236}">
                <a16:creationId xmlns:a16="http://schemas.microsoft.com/office/drawing/2014/main" id="{FFD630FE-1A1C-8644-9D61-9DA0FFDAC4DA}"/>
              </a:ext>
            </a:extLst>
          </p:cNvPr>
          <p:cNvSpPr txBox="1">
            <a:spLocks/>
          </p:cNvSpPr>
          <p:nvPr/>
        </p:nvSpPr>
        <p:spPr>
          <a:xfrm>
            <a:off x="6096000" y="5336166"/>
            <a:ext cx="2160240" cy="75713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64008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Gert-Jan </a:t>
            </a:r>
            <a:r>
              <a:rPr lang="fr-FR" dirty="0" err="1"/>
              <a:t>Ryckebosch</a:t>
            </a:r>
            <a:endParaRPr lang="fr-FR" dirty="0"/>
          </a:p>
        </p:txBody>
      </p:sp>
      <p:sp>
        <p:nvSpPr>
          <p:cNvPr id="8" name="Espace réservé du texte 1">
            <a:extLst>
              <a:ext uri="{FF2B5EF4-FFF2-40B4-BE49-F238E27FC236}">
                <a16:creationId xmlns:a16="http://schemas.microsoft.com/office/drawing/2014/main" id="{C19DAB3E-3AB3-AAAD-8D05-F537197BF382}"/>
              </a:ext>
            </a:extLst>
          </p:cNvPr>
          <p:cNvSpPr txBox="1">
            <a:spLocks/>
          </p:cNvSpPr>
          <p:nvPr/>
        </p:nvSpPr>
        <p:spPr>
          <a:xfrm>
            <a:off x="628788" y="1602639"/>
            <a:ext cx="10297144" cy="424732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64008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9" name="Espace réservé du texte 1">
            <a:extLst>
              <a:ext uri="{FF2B5EF4-FFF2-40B4-BE49-F238E27FC236}">
                <a16:creationId xmlns:a16="http://schemas.microsoft.com/office/drawing/2014/main" id="{7533EF4C-78ED-B5BC-37BE-E3B6474B98F3}"/>
              </a:ext>
            </a:extLst>
          </p:cNvPr>
          <p:cNvSpPr txBox="1">
            <a:spLocks/>
          </p:cNvSpPr>
          <p:nvPr/>
        </p:nvSpPr>
        <p:spPr>
          <a:xfrm>
            <a:off x="779928" y="1899231"/>
            <a:ext cx="6034892" cy="424732"/>
          </a:xfrm>
          <a:prstGeom prst="rect">
            <a:avLst/>
          </a:prstGeom>
          <a:solidFill>
            <a:schemeClr val="accent2"/>
          </a:solidFill>
        </p:spPr>
        <p:txBody>
          <a:bodyPr vert="horz" wrap="square" lIns="64008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CA15870-9FF2-5424-2D88-BFD84B32F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320" y="3212976"/>
            <a:ext cx="2137581" cy="2137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Espace réservé du texte 1">
            <a:extLst>
              <a:ext uri="{FF2B5EF4-FFF2-40B4-BE49-F238E27FC236}">
                <a16:creationId xmlns:a16="http://schemas.microsoft.com/office/drawing/2014/main" id="{62C54674-C7AE-F49B-EAFD-535ADC72CDBE}"/>
              </a:ext>
            </a:extLst>
          </p:cNvPr>
          <p:cNvSpPr txBox="1">
            <a:spLocks/>
          </p:cNvSpPr>
          <p:nvPr/>
        </p:nvSpPr>
        <p:spPr>
          <a:xfrm>
            <a:off x="8976320" y="5373216"/>
            <a:ext cx="2160240" cy="75713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64008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Steve </a:t>
            </a:r>
            <a:r>
              <a:rPr lang="nl-BE" dirty="0" err="1"/>
              <a:t>Rabaey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74725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E02B9606-F9BC-40CD-9467-6348ACE41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A682397A-D234-4487-8E63-23B79C76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13" name="Titre 12">
            <a:extLst>
              <a:ext uri="{FF2B5EF4-FFF2-40B4-BE49-F238E27FC236}">
                <a16:creationId xmlns:a16="http://schemas.microsoft.com/office/drawing/2014/main" id="{D7199992-58FE-4335-A811-6AFA96B5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496" y="146370"/>
            <a:ext cx="9963150" cy="1499616"/>
          </a:xfrm>
        </p:spPr>
        <p:txBody>
          <a:bodyPr rtlCol="0">
            <a:normAutofit/>
          </a:bodyPr>
          <a:lstStyle/>
          <a:p>
            <a:pPr rtl="0"/>
            <a:r>
              <a:rPr lang="fr-FR" dirty="0" err="1"/>
              <a:t>Inhoudsopgave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CF8FCB52-DD55-48F6-9F4A-D2A0F6586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16C24DB5-6A86-5417-4B13-B8686F1C76F7}"/>
              </a:ext>
            </a:extLst>
          </p:cNvPr>
          <p:cNvSpPr txBox="1"/>
          <p:nvPr/>
        </p:nvSpPr>
        <p:spPr>
          <a:xfrm>
            <a:off x="819150" y="2305615"/>
            <a:ext cx="96490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err="1">
                <a:solidFill>
                  <a:schemeClr val="bg1"/>
                </a:solidFill>
              </a:rPr>
              <a:t>Jira</a:t>
            </a:r>
            <a:endParaRPr lang="nl-BE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 err="1">
                <a:solidFill>
                  <a:schemeClr val="bg1"/>
                </a:solidFill>
              </a:rPr>
              <a:t>Confluence</a:t>
            </a:r>
            <a:endParaRPr lang="nl-BE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chemeClr val="bg1"/>
                </a:solidFill>
              </a:rPr>
              <a:t>Technieken + technologie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chemeClr val="bg1"/>
                </a:solidFill>
              </a:rPr>
              <a:t>Demo applicatie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>
                <a:solidFill>
                  <a:schemeClr val="bg1"/>
                </a:solidFill>
              </a:rPr>
              <a:t>Bevindingen</a:t>
            </a:r>
            <a:endParaRPr lang="nl-N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052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9D24509E-BB74-42FE-A9A8-F01572CD0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Jira</a:t>
            </a:r>
          </a:p>
        </p:txBody>
      </p:sp>
      <p:sp>
        <p:nvSpPr>
          <p:cNvPr id="12" name="Espace réservé du texte 119">
            <a:extLst>
              <a:ext uri="{FF2B5EF4-FFF2-40B4-BE49-F238E27FC236}">
                <a16:creationId xmlns:a16="http://schemas.microsoft.com/office/drawing/2014/main" id="{C0F25050-A2F4-4F04-ACDB-1E6965034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93060" y="6641305"/>
            <a:ext cx="173736" cy="1524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45720" tIns="45720" rIns="45720" bIns="45720" rtlCol="0"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5089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9D24509E-BB74-42FE-A9A8-F01572CD0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Confluence</a:t>
            </a:r>
          </a:p>
        </p:txBody>
      </p:sp>
      <p:sp>
        <p:nvSpPr>
          <p:cNvPr id="12" name="Espace réservé du texte 119">
            <a:extLst>
              <a:ext uri="{FF2B5EF4-FFF2-40B4-BE49-F238E27FC236}">
                <a16:creationId xmlns:a16="http://schemas.microsoft.com/office/drawing/2014/main" id="{C0F25050-A2F4-4F04-ACDB-1E6965034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93060" y="6641305"/>
            <a:ext cx="173736" cy="1524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45720" tIns="45720" rIns="45720" bIns="45720" rtlCol="0"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9563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’image 5">
            <a:extLst>
              <a:ext uri="{FF2B5EF4-FFF2-40B4-BE49-F238E27FC236}">
                <a16:creationId xmlns:a16="http://schemas.microsoft.com/office/drawing/2014/main" id="{AF890B92-D44D-461B-A5E6-D4F348791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2976"/>
            <a:ext cx="12191999" cy="3278423"/>
          </a:xfrm>
        </p:spPr>
      </p:pic>
      <p:sp>
        <p:nvSpPr>
          <p:cNvPr id="12" name="Titr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Technologie + </a:t>
            </a:r>
            <a:r>
              <a:rPr lang="fr-FR" dirty="0" err="1"/>
              <a:t>technieken</a:t>
            </a:r>
            <a:endParaRPr lang="fr-FR" dirty="0"/>
          </a:p>
        </p:txBody>
      </p:sp>
      <p:sp>
        <p:nvSpPr>
          <p:cNvPr id="34" name="Espace réservé du texte 33">
            <a:extLst>
              <a:ext uri="{FF2B5EF4-FFF2-40B4-BE49-F238E27FC236}">
                <a16:creationId xmlns:a16="http://schemas.microsoft.com/office/drawing/2014/main" id="{29455ACD-CCC6-4BEC-AA79-DC1C69D08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9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pic>
        <p:nvPicPr>
          <p:cNvPr id="39" name="Espace réservé d’image 38">
            <a:extLst>
              <a:ext uri="{FF2B5EF4-FFF2-40B4-BE49-F238E27FC236}">
                <a16:creationId xmlns:a16="http://schemas.microsoft.com/office/drawing/2014/main" id="{D15B262E-3234-4E0C-A890-B69314333F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853" r="853"/>
          <a:stretch>
            <a:fillRect/>
          </a:stretch>
        </p:blipFill>
        <p:spPr/>
      </p:pic>
      <p:sp>
        <p:nvSpPr>
          <p:cNvPr id="32" name="Espace réservé du texte 119">
            <a:extLst>
              <a:ext uri="{FF2B5EF4-FFF2-40B4-BE49-F238E27FC236}">
                <a16:creationId xmlns:a16="http://schemas.microsoft.com/office/drawing/2014/main" id="{D9043C6D-0761-489D-8401-7F976D80B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93060" y="6641305"/>
            <a:ext cx="173736" cy="1524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45720" tIns="45720" rIns="45720" bIns="45720" rtlCol="0"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fr-FR"/>
          </a:p>
        </p:txBody>
      </p:sp>
      <p:sp>
        <p:nvSpPr>
          <p:cNvPr id="40" name="Forme libre : Forme 39">
            <a:extLst>
              <a:ext uri="{FF2B5EF4-FFF2-40B4-BE49-F238E27FC236}">
                <a16:creationId xmlns:a16="http://schemas.microsoft.com/office/drawing/2014/main" id="{CD5E95B5-674E-4A3A-A7C5-83CFC4114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204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’image 4">
            <a:extLst>
              <a:ext uri="{FF2B5EF4-FFF2-40B4-BE49-F238E27FC236}">
                <a16:creationId xmlns:a16="http://schemas.microsoft.com/office/drawing/2014/main" id="{FFBCF731-478B-42B2-B3C6-ECCC3D68E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8329286" cy="6858000"/>
          </a:xfrm>
        </p:spPr>
      </p:pic>
      <p:sp>
        <p:nvSpPr>
          <p:cNvPr id="74" name="Espace réservé du texte 73">
            <a:extLst>
              <a:ext uri="{FF2B5EF4-FFF2-40B4-BE49-F238E27FC236}">
                <a16:creationId xmlns:a16="http://schemas.microsoft.com/office/drawing/2014/main" id="{C20719F7-6849-4C36-ACDB-C1AE2AAC7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3" name="Titre 42">
            <a:extLst>
              <a:ext uri="{FF2B5EF4-FFF2-40B4-BE49-F238E27FC236}">
                <a16:creationId xmlns:a16="http://schemas.microsoft.com/office/drawing/2014/main" id="{CF39D3B5-ABDB-4DFF-8107-EF97569C9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Applicatie</a:t>
            </a:r>
            <a:endParaRPr lang="fr-FR" dirty="0"/>
          </a:p>
        </p:txBody>
      </p:sp>
      <p:sp>
        <p:nvSpPr>
          <p:cNvPr id="75" name="Espace réservé du texte 74">
            <a:extLst>
              <a:ext uri="{FF2B5EF4-FFF2-40B4-BE49-F238E27FC236}">
                <a16:creationId xmlns:a16="http://schemas.microsoft.com/office/drawing/2014/main" id="{6488F643-327C-4A41-9703-B4932AF5A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>
            <a:normAutofit fontScale="55000" lnSpcReduction="20000"/>
          </a:bodyPr>
          <a:lstStyle/>
          <a:p>
            <a:pPr rtl="0"/>
            <a:endParaRPr lang="fr-FR"/>
          </a:p>
        </p:txBody>
      </p:sp>
      <p:sp>
        <p:nvSpPr>
          <p:cNvPr id="76" name="Espace réservé du texte 75">
            <a:extLst>
              <a:ext uri="{FF2B5EF4-FFF2-40B4-BE49-F238E27FC236}">
                <a16:creationId xmlns:a16="http://schemas.microsoft.com/office/drawing/2014/main" id="{8EE4272D-3A75-4E40-B1D6-C8D1636AB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fontScale="55000" lnSpcReduction="20000"/>
          </a:bodyPr>
          <a:lstStyle/>
          <a:p>
            <a:pPr rtl="0"/>
            <a:endParaRPr lang="fr-FR"/>
          </a:p>
        </p:txBody>
      </p:sp>
      <p:pic>
        <p:nvPicPr>
          <p:cNvPr id="2050" name="Picture 2" descr="Application - Free professions and jobs icons">
            <a:extLst>
              <a:ext uri="{FF2B5EF4-FFF2-40B4-BE49-F238E27FC236}">
                <a16:creationId xmlns:a16="http://schemas.microsoft.com/office/drawing/2014/main" id="{0AA7065E-65F4-9A42-82F0-6178D6133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400" y="914400"/>
            <a:ext cx="3076600" cy="30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840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’image 5">
            <a:extLst>
              <a:ext uri="{FF2B5EF4-FFF2-40B4-BE49-F238E27FC236}">
                <a16:creationId xmlns:a16="http://schemas.microsoft.com/office/drawing/2014/main" id="{AF890B92-D44D-461B-A5E6-D4F348791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/>
          <a:stretch/>
        </p:blipFill>
        <p:spPr>
          <a:xfrm>
            <a:off x="0" y="112976"/>
            <a:ext cx="12191999" cy="3278423"/>
          </a:xfrm>
        </p:spPr>
      </p:pic>
      <p:sp>
        <p:nvSpPr>
          <p:cNvPr id="12" name="Titr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 err="1"/>
              <a:t>Bevindingen</a:t>
            </a:r>
            <a:endParaRPr lang="fr-FR" dirty="0"/>
          </a:p>
        </p:txBody>
      </p:sp>
      <p:sp>
        <p:nvSpPr>
          <p:cNvPr id="34" name="Espace réservé du texte 33">
            <a:extLst>
              <a:ext uri="{FF2B5EF4-FFF2-40B4-BE49-F238E27FC236}">
                <a16:creationId xmlns:a16="http://schemas.microsoft.com/office/drawing/2014/main" id="{29455ACD-CCC6-4BEC-AA79-DC1C69D08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39000" y="2708920"/>
            <a:ext cx="4389542" cy="3456384"/>
          </a:xfrm>
        </p:spPr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7664504" y="2852936"/>
            <a:ext cx="3688080" cy="3134408"/>
          </a:xfrm>
        </p:spPr>
        <p:txBody>
          <a:bodyPr rtlCol="0"/>
          <a:lstStyle/>
          <a:p>
            <a:pPr rtl="0"/>
            <a:endParaRPr lang="fr-FR" dirty="0"/>
          </a:p>
        </p:txBody>
      </p:sp>
      <p:pic>
        <p:nvPicPr>
          <p:cNvPr id="39" name="Espace réservé d’image 38">
            <a:extLst>
              <a:ext uri="{FF2B5EF4-FFF2-40B4-BE49-F238E27FC236}">
                <a16:creationId xmlns:a16="http://schemas.microsoft.com/office/drawing/2014/main" id="{D15B262E-3234-4E0C-A890-B69314333F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853" r="853"/>
          <a:stretch>
            <a:fillRect/>
          </a:stretch>
        </p:blipFill>
        <p:spPr/>
      </p:pic>
      <p:sp>
        <p:nvSpPr>
          <p:cNvPr id="32" name="Espace réservé du texte 119">
            <a:extLst>
              <a:ext uri="{FF2B5EF4-FFF2-40B4-BE49-F238E27FC236}">
                <a16:creationId xmlns:a16="http://schemas.microsoft.com/office/drawing/2014/main" id="{D9043C6D-0761-489D-8401-7F976D80B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93060" y="6641305"/>
            <a:ext cx="173736" cy="1524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45720" tIns="45720" rIns="45720" bIns="45720" rtlCol="0"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fr-FR"/>
          </a:p>
        </p:txBody>
      </p:sp>
      <p:sp>
        <p:nvSpPr>
          <p:cNvPr id="40" name="Forme libre : Forme 39">
            <a:extLst>
              <a:ext uri="{FF2B5EF4-FFF2-40B4-BE49-F238E27FC236}">
                <a16:creationId xmlns:a16="http://schemas.microsoft.com/office/drawing/2014/main" id="{CD5E95B5-674E-4A3A-A7C5-83CFC4114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349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2C624490-25D4-F254-496E-B9C80331A35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AE8BC2D-AE2F-10A1-CFAA-C2B6A1D816D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EB43F17-1AF4-C779-376B-C0FDEC8405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E3E92DA-D1A5-E17B-EDF1-84AF7255D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Bedankt voor u aandacht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83074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ernClassicBlock-3">
  <a:themeElements>
    <a:clrScheme name="MSFT_ELT_ModernClassicBlock_03">
      <a:dk1>
        <a:sysClr val="windowText" lastClr="000000"/>
      </a:dk1>
      <a:lt1>
        <a:sysClr val="window" lastClr="FFFFFF"/>
      </a:lt1>
      <a:dk2>
        <a:srgbClr val="43467B"/>
      </a:dk2>
      <a:lt2>
        <a:srgbClr val="DFE3E5"/>
      </a:lt2>
      <a:accent1>
        <a:srgbClr val="43467B"/>
      </a:accent1>
      <a:accent2>
        <a:srgbClr val="E58C09"/>
      </a:accent2>
      <a:accent3>
        <a:srgbClr val="2683C6"/>
      </a:accent3>
      <a:accent4>
        <a:srgbClr val="EEC621"/>
      </a:accent4>
      <a:accent5>
        <a:srgbClr val="1D9BA1"/>
      </a:accent5>
      <a:accent6>
        <a:srgbClr val="87175F"/>
      </a:accent6>
      <a:hlink>
        <a:srgbClr val="0070C0"/>
      </a:hlink>
      <a:folHlink>
        <a:srgbClr val="C00000"/>
      </a:folHlink>
    </a:clrScheme>
    <a:fontScheme name="MSFT_ELT_ModernClassicBlock_03">
      <a:majorFont>
        <a:latin typeface="Tw Cen MT Condensed"/>
        <a:ea typeface=""/>
        <a:cs typeface=""/>
      </a:majorFont>
      <a:minorFont>
        <a:latin typeface="Tw Cen MT"/>
        <a:ea typeface=""/>
        <a:cs typeface="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69951_TF89082059.potx" id="{487112FC-571E-4B6D-9271-7DA22953CFA9}" vid="{A9D1E965-6D2D-4991-8531-A5ABCF8E25F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106BD98-E608-40A1-98A8-93D5976215C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FCA5F6-1A5A-4D78-BDE2-C793B61E0E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A86D9CC-0D9D-4BFE-B3F3-26F480BF8C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Moderne klassieke blokpresentatie</Template>
  <TotalTime>20</TotalTime>
  <Words>42</Words>
  <Application>Microsoft Office PowerPoint</Application>
  <PresentationFormat>Breedbeeld</PresentationFormat>
  <Paragraphs>27</Paragraphs>
  <Slides>9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4" baseType="lpstr">
      <vt:lpstr>Arial</vt:lpstr>
      <vt:lpstr>Tw Cen MT</vt:lpstr>
      <vt:lpstr>Tw Cen MT Condensed</vt:lpstr>
      <vt:lpstr>Wingdings 3</vt:lpstr>
      <vt:lpstr>ModernClassicBlock-3</vt:lpstr>
      <vt:lpstr>Project Aanwezigheden</vt:lpstr>
      <vt:lpstr>Groepsleden</vt:lpstr>
      <vt:lpstr>Inhoudsopgave</vt:lpstr>
      <vt:lpstr>Jira</vt:lpstr>
      <vt:lpstr>Confluence</vt:lpstr>
      <vt:lpstr>Technologie + technieken</vt:lpstr>
      <vt:lpstr>Demo Applicatie</vt:lpstr>
      <vt:lpstr>Bevindingen</vt:lpstr>
      <vt:lpstr>Bedankt voor u aandacht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Tiago Belmonte</dc:creator>
  <cp:lastModifiedBy>Tiago Belmonte</cp:lastModifiedBy>
  <cp:revision>1</cp:revision>
  <dcterms:created xsi:type="dcterms:W3CDTF">2024-06-13T09:44:08Z</dcterms:created>
  <dcterms:modified xsi:type="dcterms:W3CDTF">2024-06-13T10:04:51Z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